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1.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4" r:id="rId3"/>
    <p:sldId id="265" r:id="rId4"/>
    <p:sldId id="257" r:id="rId5"/>
    <p:sldId id="266" r:id="rId6"/>
    <p:sldId id="258" r:id="rId7"/>
    <p:sldId id="267" r:id="rId8"/>
    <p:sldId id="259" r:id="rId9"/>
    <p:sldId id="268" r:id="rId10"/>
    <p:sldId id="269" r:id="rId11"/>
    <p:sldId id="260" r:id="rId12"/>
    <p:sldId id="270" r:id="rId13"/>
    <p:sldId id="271" r:id="rId14"/>
    <p:sldId id="263" r:id="rId15"/>
    <p:sldId id="262" r:id="rId16"/>
    <p:sldId id="261" r:id="rId17"/>
    <p:sldId id="273" r:id="rId18"/>
    <p:sldId id="274" r:id="rId19"/>
    <p:sldId id="275" r:id="rId20"/>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p:restoredTop sz="94678"/>
  </p:normalViewPr>
  <p:slideViewPr>
    <p:cSldViewPr snapToGrid="0">
      <p:cViewPr varScale="1">
        <p:scale>
          <a:sx n="89" d="100"/>
          <a:sy n="89" d="100"/>
        </p:scale>
        <p:origin x="208" y="7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3C924D-A1F7-4169-A162-6A646A565D97}"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12810E78-A151-489D-BA04-592C3B7B9190}">
      <dgm:prSet/>
      <dgm:spPr/>
      <dgm:t>
        <a:bodyPr/>
        <a:lstStyle/>
        <a:p>
          <a:r>
            <a:rPr lang="en"/>
            <a:t>Global growth of electricity consumption in the world</a:t>
          </a:r>
          <a:endParaRPr lang="en-US"/>
        </a:p>
      </dgm:t>
    </dgm:pt>
    <dgm:pt modelId="{C8A5C7B6-4CE1-4D7E-BD5E-3E924D39D9D2}" type="parTrans" cxnId="{E7F6899C-9958-44B8-BFDF-8725A12C0923}">
      <dgm:prSet/>
      <dgm:spPr/>
      <dgm:t>
        <a:bodyPr/>
        <a:lstStyle/>
        <a:p>
          <a:endParaRPr lang="en-US"/>
        </a:p>
      </dgm:t>
    </dgm:pt>
    <dgm:pt modelId="{12E3F75E-EA6E-49F4-9EEE-2628FFF1B9BB}" type="sibTrans" cxnId="{E7F6899C-9958-44B8-BFDF-8725A12C0923}">
      <dgm:prSet/>
      <dgm:spPr/>
      <dgm:t>
        <a:bodyPr/>
        <a:lstStyle/>
        <a:p>
          <a:endParaRPr lang="en-US"/>
        </a:p>
      </dgm:t>
    </dgm:pt>
    <dgm:pt modelId="{15457BE8-6C1C-4696-9F79-CD23D87D0121}">
      <dgm:prSet/>
      <dgm:spPr/>
      <dgm:t>
        <a:bodyPr/>
        <a:lstStyle/>
        <a:p>
          <a:r>
            <a:rPr lang="en"/>
            <a:t>the world's desire to increase the share of "green" electricity</a:t>
          </a:r>
          <a:endParaRPr lang="en-US"/>
        </a:p>
      </dgm:t>
    </dgm:pt>
    <dgm:pt modelId="{9D4F2E38-84C6-49B7-A15C-234C1DADA396}" type="parTrans" cxnId="{B5B74809-D6E2-4DB8-8F5E-50B23D3FBE26}">
      <dgm:prSet/>
      <dgm:spPr/>
      <dgm:t>
        <a:bodyPr/>
        <a:lstStyle/>
        <a:p>
          <a:endParaRPr lang="en-US"/>
        </a:p>
      </dgm:t>
    </dgm:pt>
    <dgm:pt modelId="{9DC0F2D7-8A92-4220-8B11-0543666B4BB4}" type="sibTrans" cxnId="{B5B74809-D6E2-4DB8-8F5E-50B23D3FBE26}">
      <dgm:prSet/>
      <dgm:spPr/>
      <dgm:t>
        <a:bodyPr/>
        <a:lstStyle/>
        <a:p>
          <a:endParaRPr lang="en-US"/>
        </a:p>
      </dgm:t>
    </dgm:pt>
    <dgm:pt modelId="{2AF6BCDD-7661-4F45-B548-E1908315D38E}">
      <dgm:prSet/>
      <dgm:spPr/>
      <dgm:t>
        <a:bodyPr/>
        <a:lstStyle/>
        <a:p>
          <a:r>
            <a:rPr lang="en"/>
            <a:t>the war in Ukraine destroyed up to 9 GW of generation</a:t>
          </a:r>
          <a:endParaRPr lang="en-US"/>
        </a:p>
      </dgm:t>
    </dgm:pt>
    <dgm:pt modelId="{CD2EF837-72CF-41D9-A988-54F9CECB2F1D}" type="parTrans" cxnId="{59EFFD69-87AE-49E3-8478-9950F8554B58}">
      <dgm:prSet/>
      <dgm:spPr/>
      <dgm:t>
        <a:bodyPr/>
        <a:lstStyle/>
        <a:p>
          <a:endParaRPr lang="en-US"/>
        </a:p>
      </dgm:t>
    </dgm:pt>
    <dgm:pt modelId="{595A6873-5296-47F9-A7A4-89843E5E25BB}" type="sibTrans" cxnId="{59EFFD69-87AE-49E3-8478-9950F8554B58}">
      <dgm:prSet/>
      <dgm:spPr/>
      <dgm:t>
        <a:bodyPr/>
        <a:lstStyle/>
        <a:p>
          <a:endParaRPr lang="en-US"/>
        </a:p>
      </dgm:t>
    </dgm:pt>
    <dgm:pt modelId="{654ED67C-05B3-40C3-8B41-F15262A466C9}">
      <dgm:prSet/>
      <dgm:spPr/>
      <dgm:t>
        <a:bodyPr/>
        <a:lstStyle/>
        <a:p>
          <a:r>
            <a:rPr lang="en"/>
            <a:t>Constant increase in electricity tariffs</a:t>
          </a:r>
          <a:endParaRPr lang="en-US"/>
        </a:p>
      </dgm:t>
    </dgm:pt>
    <dgm:pt modelId="{FE3023AA-4E24-47AC-BC0D-1551DCDB5DA2}" type="parTrans" cxnId="{94A54106-E7FB-4250-83C5-AC94B80B5B4D}">
      <dgm:prSet/>
      <dgm:spPr/>
      <dgm:t>
        <a:bodyPr/>
        <a:lstStyle/>
        <a:p>
          <a:endParaRPr lang="en-US"/>
        </a:p>
      </dgm:t>
    </dgm:pt>
    <dgm:pt modelId="{45CF9465-B35E-4450-8610-3FA0D336C324}" type="sibTrans" cxnId="{94A54106-E7FB-4250-83C5-AC94B80B5B4D}">
      <dgm:prSet/>
      <dgm:spPr/>
      <dgm:t>
        <a:bodyPr/>
        <a:lstStyle/>
        <a:p>
          <a:endParaRPr lang="en-US"/>
        </a:p>
      </dgm:t>
    </dgm:pt>
    <dgm:pt modelId="{4AACB2EE-8305-4E13-BC0D-D27847C46A24}">
      <dgm:prSet/>
      <dgm:spPr/>
      <dgm:t>
        <a:bodyPr/>
        <a:lstStyle/>
        <a:p>
          <a:r>
            <a:rPr lang="en"/>
            <a:t>increase in the number of electric vehicles</a:t>
          </a:r>
          <a:endParaRPr lang="en-US"/>
        </a:p>
      </dgm:t>
    </dgm:pt>
    <dgm:pt modelId="{F79AC8C2-A04B-4CD1-AFA7-D5D5BBB1BFDE}" type="parTrans" cxnId="{FE9CAFB2-F2AA-4A65-8987-9064F6FB3542}">
      <dgm:prSet/>
      <dgm:spPr/>
      <dgm:t>
        <a:bodyPr/>
        <a:lstStyle/>
        <a:p>
          <a:endParaRPr lang="en-US"/>
        </a:p>
      </dgm:t>
    </dgm:pt>
    <dgm:pt modelId="{2E752AB9-C297-4987-9459-E2C708A8883B}" type="sibTrans" cxnId="{FE9CAFB2-F2AA-4A65-8987-9064F6FB3542}">
      <dgm:prSet/>
      <dgm:spPr/>
      <dgm:t>
        <a:bodyPr/>
        <a:lstStyle/>
        <a:p>
          <a:endParaRPr lang="en-US"/>
        </a:p>
      </dgm:t>
    </dgm:pt>
    <dgm:pt modelId="{263D243F-246F-D544-B8B5-F48E7ADC41D0}" type="pres">
      <dgm:prSet presAssocID="{B23C924D-A1F7-4169-A162-6A646A565D97}" presName="linear" presStyleCnt="0">
        <dgm:presLayoutVars>
          <dgm:animLvl val="lvl"/>
          <dgm:resizeHandles val="exact"/>
        </dgm:presLayoutVars>
      </dgm:prSet>
      <dgm:spPr/>
    </dgm:pt>
    <dgm:pt modelId="{24EBA8FD-4330-4E4B-8761-04C27F6A8318}" type="pres">
      <dgm:prSet presAssocID="{12810E78-A151-489D-BA04-592C3B7B9190}" presName="parentText" presStyleLbl="node1" presStyleIdx="0" presStyleCnt="5">
        <dgm:presLayoutVars>
          <dgm:chMax val="0"/>
          <dgm:bulletEnabled val="1"/>
        </dgm:presLayoutVars>
      </dgm:prSet>
      <dgm:spPr/>
    </dgm:pt>
    <dgm:pt modelId="{B4E29269-5666-5F43-BACD-859C128C0477}" type="pres">
      <dgm:prSet presAssocID="{12E3F75E-EA6E-49F4-9EEE-2628FFF1B9BB}" presName="spacer" presStyleCnt="0"/>
      <dgm:spPr/>
    </dgm:pt>
    <dgm:pt modelId="{03481661-63CD-BC4B-9B16-B4FD98AA2654}" type="pres">
      <dgm:prSet presAssocID="{15457BE8-6C1C-4696-9F79-CD23D87D0121}" presName="parentText" presStyleLbl="node1" presStyleIdx="1" presStyleCnt="5">
        <dgm:presLayoutVars>
          <dgm:chMax val="0"/>
          <dgm:bulletEnabled val="1"/>
        </dgm:presLayoutVars>
      </dgm:prSet>
      <dgm:spPr/>
    </dgm:pt>
    <dgm:pt modelId="{F0CEA405-6517-0C4F-B45A-98C4D7019BC0}" type="pres">
      <dgm:prSet presAssocID="{9DC0F2D7-8A92-4220-8B11-0543666B4BB4}" presName="spacer" presStyleCnt="0"/>
      <dgm:spPr/>
    </dgm:pt>
    <dgm:pt modelId="{74B2828A-24C4-BE49-A141-00A76FBF7D33}" type="pres">
      <dgm:prSet presAssocID="{2AF6BCDD-7661-4F45-B548-E1908315D38E}" presName="parentText" presStyleLbl="node1" presStyleIdx="2" presStyleCnt="5">
        <dgm:presLayoutVars>
          <dgm:chMax val="0"/>
          <dgm:bulletEnabled val="1"/>
        </dgm:presLayoutVars>
      </dgm:prSet>
      <dgm:spPr/>
    </dgm:pt>
    <dgm:pt modelId="{5683145E-4607-0C41-9715-96798D725401}" type="pres">
      <dgm:prSet presAssocID="{595A6873-5296-47F9-A7A4-89843E5E25BB}" presName="spacer" presStyleCnt="0"/>
      <dgm:spPr/>
    </dgm:pt>
    <dgm:pt modelId="{B2EA9895-B73A-744C-81C4-87C25F8E6795}" type="pres">
      <dgm:prSet presAssocID="{654ED67C-05B3-40C3-8B41-F15262A466C9}" presName="parentText" presStyleLbl="node1" presStyleIdx="3" presStyleCnt="5">
        <dgm:presLayoutVars>
          <dgm:chMax val="0"/>
          <dgm:bulletEnabled val="1"/>
        </dgm:presLayoutVars>
      </dgm:prSet>
      <dgm:spPr/>
    </dgm:pt>
    <dgm:pt modelId="{EE1D6901-2286-AB4F-B008-9E503F062C3E}" type="pres">
      <dgm:prSet presAssocID="{45CF9465-B35E-4450-8610-3FA0D336C324}" presName="spacer" presStyleCnt="0"/>
      <dgm:spPr/>
    </dgm:pt>
    <dgm:pt modelId="{952F2DB7-8C06-B643-A928-A4E5027F2C12}" type="pres">
      <dgm:prSet presAssocID="{4AACB2EE-8305-4E13-BC0D-D27847C46A24}" presName="parentText" presStyleLbl="node1" presStyleIdx="4" presStyleCnt="5">
        <dgm:presLayoutVars>
          <dgm:chMax val="0"/>
          <dgm:bulletEnabled val="1"/>
        </dgm:presLayoutVars>
      </dgm:prSet>
      <dgm:spPr/>
    </dgm:pt>
  </dgm:ptLst>
  <dgm:cxnLst>
    <dgm:cxn modelId="{94A54106-E7FB-4250-83C5-AC94B80B5B4D}" srcId="{B23C924D-A1F7-4169-A162-6A646A565D97}" destId="{654ED67C-05B3-40C3-8B41-F15262A466C9}" srcOrd="3" destOrd="0" parTransId="{FE3023AA-4E24-47AC-BC0D-1551DCDB5DA2}" sibTransId="{45CF9465-B35E-4450-8610-3FA0D336C324}"/>
    <dgm:cxn modelId="{B5B74809-D6E2-4DB8-8F5E-50B23D3FBE26}" srcId="{B23C924D-A1F7-4169-A162-6A646A565D97}" destId="{15457BE8-6C1C-4696-9F79-CD23D87D0121}" srcOrd="1" destOrd="0" parTransId="{9D4F2E38-84C6-49B7-A15C-234C1DADA396}" sibTransId="{9DC0F2D7-8A92-4220-8B11-0543666B4BB4}"/>
    <dgm:cxn modelId="{4516F42E-4944-004F-A720-7221DF8B3F63}" type="presOf" srcId="{2AF6BCDD-7661-4F45-B548-E1908315D38E}" destId="{74B2828A-24C4-BE49-A141-00A76FBF7D33}" srcOrd="0" destOrd="0" presId="urn:microsoft.com/office/officeart/2005/8/layout/vList2"/>
    <dgm:cxn modelId="{CFCFF52F-E37B-5846-929C-97CCE0C70BA0}" type="presOf" srcId="{B23C924D-A1F7-4169-A162-6A646A565D97}" destId="{263D243F-246F-D544-B8B5-F48E7ADC41D0}" srcOrd="0" destOrd="0" presId="urn:microsoft.com/office/officeart/2005/8/layout/vList2"/>
    <dgm:cxn modelId="{64291937-1D54-D448-B9F7-B3E1B2B3FAC3}" type="presOf" srcId="{15457BE8-6C1C-4696-9F79-CD23D87D0121}" destId="{03481661-63CD-BC4B-9B16-B4FD98AA2654}" srcOrd="0" destOrd="0" presId="urn:microsoft.com/office/officeart/2005/8/layout/vList2"/>
    <dgm:cxn modelId="{86EC5A44-AB5C-9445-8133-480955E90E65}" type="presOf" srcId="{654ED67C-05B3-40C3-8B41-F15262A466C9}" destId="{B2EA9895-B73A-744C-81C4-87C25F8E6795}" srcOrd="0" destOrd="0" presId="urn:microsoft.com/office/officeart/2005/8/layout/vList2"/>
    <dgm:cxn modelId="{59EFFD69-87AE-49E3-8478-9950F8554B58}" srcId="{B23C924D-A1F7-4169-A162-6A646A565D97}" destId="{2AF6BCDD-7661-4F45-B548-E1908315D38E}" srcOrd="2" destOrd="0" parTransId="{CD2EF837-72CF-41D9-A988-54F9CECB2F1D}" sibTransId="{595A6873-5296-47F9-A7A4-89843E5E25BB}"/>
    <dgm:cxn modelId="{4AA22C70-E48F-DD4E-BC10-ADCC92A620F6}" type="presOf" srcId="{4AACB2EE-8305-4E13-BC0D-D27847C46A24}" destId="{952F2DB7-8C06-B643-A928-A4E5027F2C12}" srcOrd="0" destOrd="0" presId="urn:microsoft.com/office/officeart/2005/8/layout/vList2"/>
    <dgm:cxn modelId="{E7F6899C-9958-44B8-BFDF-8725A12C0923}" srcId="{B23C924D-A1F7-4169-A162-6A646A565D97}" destId="{12810E78-A151-489D-BA04-592C3B7B9190}" srcOrd="0" destOrd="0" parTransId="{C8A5C7B6-4CE1-4D7E-BD5E-3E924D39D9D2}" sibTransId="{12E3F75E-EA6E-49F4-9EEE-2628FFF1B9BB}"/>
    <dgm:cxn modelId="{CCE5CAB1-4893-2A4F-9E9C-CAF9F19D24AB}" type="presOf" srcId="{12810E78-A151-489D-BA04-592C3B7B9190}" destId="{24EBA8FD-4330-4E4B-8761-04C27F6A8318}" srcOrd="0" destOrd="0" presId="urn:microsoft.com/office/officeart/2005/8/layout/vList2"/>
    <dgm:cxn modelId="{FE9CAFB2-F2AA-4A65-8987-9064F6FB3542}" srcId="{B23C924D-A1F7-4169-A162-6A646A565D97}" destId="{4AACB2EE-8305-4E13-BC0D-D27847C46A24}" srcOrd="4" destOrd="0" parTransId="{F79AC8C2-A04B-4CD1-AFA7-D5D5BBB1BFDE}" sibTransId="{2E752AB9-C297-4987-9459-E2C708A8883B}"/>
    <dgm:cxn modelId="{AB6937D5-4677-FB46-8463-E35CE7417F15}" type="presParOf" srcId="{263D243F-246F-D544-B8B5-F48E7ADC41D0}" destId="{24EBA8FD-4330-4E4B-8761-04C27F6A8318}" srcOrd="0" destOrd="0" presId="urn:microsoft.com/office/officeart/2005/8/layout/vList2"/>
    <dgm:cxn modelId="{753F7DF3-A28A-7A4A-A88B-41D6531D099B}" type="presParOf" srcId="{263D243F-246F-D544-B8B5-F48E7ADC41D0}" destId="{B4E29269-5666-5F43-BACD-859C128C0477}" srcOrd="1" destOrd="0" presId="urn:microsoft.com/office/officeart/2005/8/layout/vList2"/>
    <dgm:cxn modelId="{4EFE4F94-5D2C-8444-8E83-DBB085B51A86}" type="presParOf" srcId="{263D243F-246F-D544-B8B5-F48E7ADC41D0}" destId="{03481661-63CD-BC4B-9B16-B4FD98AA2654}" srcOrd="2" destOrd="0" presId="urn:microsoft.com/office/officeart/2005/8/layout/vList2"/>
    <dgm:cxn modelId="{14C51930-DA16-F744-BE17-F48F66DF7633}" type="presParOf" srcId="{263D243F-246F-D544-B8B5-F48E7ADC41D0}" destId="{F0CEA405-6517-0C4F-B45A-98C4D7019BC0}" srcOrd="3" destOrd="0" presId="urn:microsoft.com/office/officeart/2005/8/layout/vList2"/>
    <dgm:cxn modelId="{C8018227-CEE7-8A48-BACB-5382A8415007}" type="presParOf" srcId="{263D243F-246F-D544-B8B5-F48E7ADC41D0}" destId="{74B2828A-24C4-BE49-A141-00A76FBF7D33}" srcOrd="4" destOrd="0" presId="urn:microsoft.com/office/officeart/2005/8/layout/vList2"/>
    <dgm:cxn modelId="{5E7E1393-8DEE-1846-9A1B-6362E138C2E7}" type="presParOf" srcId="{263D243F-246F-D544-B8B5-F48E7ADC41D0}" destId="{5683145E-4607-0C41-9715-96798D725401}" srcOrd="5" destOrd="0" presId="urn:microsoft.com/office/officeart/2005/8/layout/vList2"/>
    <dgm:cxn modelId="{C6B5BF31-54B4-3A42-AA8B-B62E15D86E47}" type="presParOf" srcId="{263D243F-246F-D544-B8B5-F48E7ADC41D0}" destId="{B2EA9895-B73A-744C-81C4-87C25F8E6795}" srcOrd="6" destOrd="0" presId="urn:microsoft.com/office/officeart/2005/8/layout/vList2"/>
    <dgm:cxn modelId="{9AB69624-ACA5-5F47-96D9-126750572214}" type="presParOf" srcId="{263D243F-246F-D544-B8B5-F48E7ADC41D0}" destId="{EE1D6901-2286-AB4F-B008-9E503F062C3E}" srcOrd="7" destOrd="0" presId="urn:microsoft.com/office/officeart/2005/8/layout/vList2"/>
    <dgm:cxn modelId="{6AE12AC0-744D-E340-ABB4-A4CFDA06879B}" type="presParOf" srcId="{263D243F-246F-D544-B8B5-F48E7ADC41D0}" destId="{952F2DB7-8C06-B643-A928-A4E5027F2C1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0445F9F-0FF3-4D65-8037-C25A1487C228}"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93595A14-4A74-49FB-88C7-2583050931FA}">
      <dgm:prSet/>
      <dgm:spPr/>
      <dgm:t>
        <a:bodyPr/>
        <a:lstStyle/>
        <a:p>
          <a:r>
            <a:rPr lang="en"/>
            <a:t>A significant reduction in the cost of batteries allows even private households to build large-capacity autonomous energy supply systems</a:t>
          </a:r>
          <a:endParaRPr lang="en-US"/>
        </a:p>
      </dgm:t>
    </dgm:pt>
    <dgm:pt modelId="{1518CF8F-8365-4A50-BCF3-847615A1E618}" type="parTrans" cxnId="{3CF3826A-383A-455E-B215-633DB0A821B4}">
      <dgm:prSet/>
      <dgm:spPr/>
      <dgm:t>
        <a:bodyPr/>
        <a:lstStyle/>
        <a:p>
          <a:endParaRPr lang="en-US"/>
        </a:p>
      </dgm:t>
    </dgm:pt>
    <dgm:pt modelId="{44F2D350-E293-43DF-B724-C8D7DD5F533D}" type="sibTrans" cxnId="{3CF3826A-383A-455E-B215-633DB0A821B4}">
      <dgm:prSet/>
      <dgm:spPr/>
      <dgm:t>
        <a:bodyPr/>
        <a:lstStyle/>
        <a:p>
          <a:endParaRPr lang="en-US"/>
        </a:p>
      </dgm:t>
    </dgm:pt>
    <dgm:pt modelId="{957D7794-1734-4A49-9F5B-CB968E8E4EA6}">
      <dgm:prSet/>
      <dgm:spPr/>
      <dgm:t>
        <a:bodyPr/>
        <a:lstStyle/>
        <a:p>
          <a:r>
            <a:rPr lang="en"/>
            <a:t>due to the ability to build such a hybrid inverter distributed and with a large number of MPPT trackers, it is possible to optimize photovoltaic fields with complex roof geometry as much as possible</a:t>
          </a:r>
          <a:endParaRPr lang="en-US"/>
        </a:p>
      </dgm:t>
    </dgm:pt>
    <dgm:pt modelId="{9B6F5725-471D-4F67-BCA8-2AA5009DD9B6}" type="parTrans" cxnId="{E7B5212B-97FD-4666-B2CC-B5A5A2DC8B19}">
      <dgm:prSet/>
      <dgm:spPr/>
      <dgm:t>
        <a:bodyPr/>
        <a:lstStyle/>
        <a:p>
          <a:endParaRPr lang="en-US"/>
        </a:p>
      </dgm:t>
    </dgm:pt>
    <dgm:pt modelId="{7CF29908-864A-4BAF-97A6-3F5F47AA69C2}" type="sibTrans" cxnId="{E7B5212B-97FD-4666-B2CC-B5A5A2DC8B19}">
      <dgm:prSet/>
      <dgm:spPr/>
      <dgm:t>
        <a:bodyPr/>
        <a:lstStyle/>
        <a:p>
          <a:endParaRPr lang="en-US"/>
        </a:p>
      </dgm:t>
    </dgm:pt>
    <dgm:pt modelId="{3F8925A9-BA7A-4122-A1F0-8A835704D51F}">
      <dgm:prSet/>
      <dgm:spPr/>
      <dgm:t>
        <a:bodyPr/>
        <a:lstStyle/>
        <a:p>
          <a:r>
            <a:rPr lang="en"/>
            <a:t>use such a hybrid inverter as a station for fast charging of an electric vehicle (even in the absence of mains power supply)</a:t>
          </a:r>
          <a:endParaRPr lang="en-US"/>
        </a:p>
      </dgm:t>
    </dgm:pt>
    <dgm:pt modelId="{20F28418-4DA9-4A01-91E7-BA54E5911123}" type="parTrans" cxnId="{8ECD45A4-48A3-4422-9A6B-E80F8D05EF2C}">
      <dgm:prSet/>
      <dgm:spPr/>
      <dgm:t>
        <a:bodyPr/>
        <a:lstStyle/>
        <a:p>
          <a:endParaRPr lang="en-US"/>
        </a:p>
      </dgm:t>
    </dgm:pt>
    <dgm:pt modelId="{DB6F1FB7-5C33-4E91-9E33-64DE30E719D0}" type="sibTrans" cxnId="{8ECD45A4-48A3-4422-9A6B-E80F8D05EF2C}">
      <dgm:prSet/>
      <dgm:spPr/>
      <dgm:t>
        <a:bodyPr/>
        <a:lstStyle/>
        <a:p>
          <a:endParaRPr lang="en-US"/>
        </a:p>
      </dgm:t>
    </dgm:pt>
    <dgm:pt modelId="{A5FFA0D5-0DFD-D143-8681-EA3CB72F7A95}" type="pres">
      <dgm:prSet presAssocID="{80445F9F-0FF3-4D65-8037-C25A1487C228}" presName="vert0" presStyleCnt="0">
        <dgm:presLayoutVars>
          <dgm:dir/>
          <dgm:animOne val="branch"/>
          <dgm:animLvl val="lvl"/>
        </dgm:presLayoutVars>
      </dgm:prSet>
      <dgm:spPr/>
    </dgm:pt>
    <dgm:pt modelId="{AEE4D563-0679-3A49-8158-87369FFCE8CC}" type="pres">
      <dgm:prSet presAssocID="{93595A14-4A74-49FB-88C7-2583050931FA}" presName="thickLine" presStyleLbl="alignNode1" presStyleIdx="0" presStyleCnt="3"/>
      <dgm:spPr/>
    </dgm:pt>
    <dgm:pt modelId="{536FE8DE-4F5B-6942-BEED-7FCB0A073A34}" type="pres">
      <dgm:prSet presAssocID="{93595A14-4A74-49FB-88C7-2583050931FA}" presName="horz1" presStyleCnt="0"/>
      <dgm:spPr/>
    </dgm:pt>
    <dgm:pt modelId="{78C73717-BDE7-844B-922C-7B88BEEC6A77}" type="pres">
      <dgm:prSet presAssocID="{93595A14-4A74-49FB-88C7-2583050931FA}" presName="tx1" presStyleLbl="revTx" presStyleIdx="0" presStyleCnt="3"/>
      <dgm:spPr/>
    </dgm:pt>
    <dgm:pt modelId="{FF3809B4-58ED-2B47-B9ED-231E8ABA0AEF}" type="pres">
      <dgm:prSet presAssocID="{93595A14-4A74-49FB-88C7-2583050931FA}" presName="vert1" presStyleCnt="0"/>
      <dgm:spPr/>
    </dgm:pt>
    <dgm:pt modelId="{0EB0B915-A52B-4948-AD63-6E69409D9FDF}" type="pres">
      <dgm:prSet presAssocID="{957D7794-1734-4A49-9F5B-CB968E8E4EA6}" presName="thickLine" presStyleLbl="alignNode1" presStyleIdx="1" presStyleCnt="3"/>
      <dgm:spPr/>
    </dgm:pt>
    <dgm:pt modelId="{05C95BEB-3925-6348-AFB7-C34AEF943F42}" type="pres">
      <dgm:prSet presAssocID="{957D7794-1734-4A49-9F5B-CB968E8E4EA6}" presName="horz1" presStyleCnt="0"/>
      <dgm:spPr/>
    </dgm:pt>
    <dgm:pt modelId="{4B692AD6-3011-EF41-80B6-871B760336C5}" type="pres">
      <dgm:prSet presAssocID="{957D7794-1734-4A49-9F5B-CB968E8E4EA6}" presName="tx1" presStyleLbl="revTx" presStyleIdx="1" presStyleCnt="3"/>
      <dgm:spPr/>
    </dgm:pt>
    <dgm:pt modelId="{18A0E5F3-88EB-9640-AA86-9EBAB11C2224}" type="pres">
      <dgm:prSet presAssocID="{957D7794-1734-4A49-9F5B-CB968E8E4EA6}" presName="vert1" presStyleCnt="0"/>
      <dgm:spPr/>
    </dgm:pt>
    <dgm:pt modelId="{AC1412BA-E5E2-314D-A802-609399474BB5}" type="pres">
      <dgm:prSet presAssocID="{3F8925A9-BA7A-4122-A1F0-8A835704D51F}" presName="thickLine" presStyleLbl="alignNode1" presStyleIdx="2" presStyleCnt="3"/>
      <dgm:spPr/>
    </dgm:pt>
    <dgm:pt modelId="{F14229FE-F677-4948-83D2-81D6BD46FFE0}" type="pres">
      <dgm:prSet presAssocID="{3F8925A9-BA7A-4122-A1F0-8A835704D51F}" presName="horz1" presStyleCnt="0"/>
      <dgm:spPr/>
    </dgm:pt>
    <dgm:pt modelId="{F2097EF3-B54A-5A45-933E-E3B756E3447D}" type="pres">
      <dgm:prSet presAssocID="{3F8925A9-BA7A-4122-A1F0-8A835704D51F}" presName="tx1" presStyleLbl="revTx" presStyleIdx="2" presStyleCnt="3"/>
      <dgm:spPr/>
    </dgm:pt>
    <dgm:pt modelId="{1CF77012-655A-6C4A-984A-0C133BEF7497}" type="pres">
      <dgm:prSet presAssocID="{3F8925A9-BA7A-4122-A1F0-8A835704D51F}" presName="vert1" presStyleCnt="0"/>
      <dgm:spPr/>
    </dgm:pt>
  </dgm:ptLst>
  <dgm:cxnLst>
    <dgm:cxn modelId="{E7B5212B-97FD-4666-B2CC-B5A5A2DC8B19}" srcId="{80445F9F-0FF3-4D65-8037-C25A1487C228}" destId="{957D7794-1734-4A49-9F5B-CB968E8E4EA6}" srcOrd="1" destOrd="0" parTransId="{9B6F5725-471D-4F67-BCA8-2AA5009DD9B6}" sibTransId="{7CF29908-864A-4BAF-97A6-3F5F47AA69C2}"/>
    <dgm:cxn modelId="{3CF3826A-383A-455E-B215-633DB0A821B4}" srcId="{80445F9F-0FF3-4D65-8037-C25A1487C228}" destId="{93595A14-4A74-49FB-88C7-2583050931FA}" srcOrd="0" destOrd="0" parTransId="{1518CF8F-8365-4A50-BCF3-847615A1E618}" sibTransId="{44F2D350-E293-43DF-B724-C8D7DD5F533D}"/>
    <dgm:cxn modelId="{7A5AC886-F562-1048-A342-183BFDB6A131}" type="presOf" srcId="{93595A14-4A74-49FB-88C7-2583050931FA}" destId="{78C73717-BDE7-844B-922C-7B88BEEC6A77}" srcOrd="0" destOrd="0" presId="urn:microsoft.com/office/officeart/2008/layout/LinedList"/>
    <dgm:cxn modelId="{8ECD45A4-48A3-4422-9A6B-E80F8D05EF2C}" srcId="{80445F9F-0FF3-4D65-8037-C25A1487C228}" destId="{3F8925A9-BA7A-4122-A1F0-8A835704D51F}" srcOrd="2" destOrd="0" parTransId="{20F28418-4DA9-4A01-91E7-BA54E5911123}" sibTransId="{DB6F1FB7-5C33-4E91-9E33-64DE30E719D0}"/>
    <dgm:cxn modelId="{BD2637B8-FE5F-6E4E-8B4D-EC05ACB125ED}" type="presOf" srcId="{80445F9F-0FF3-4D65-8037-C25A1487C228}" destId="{A5FFA0D5-0DFD-D143-8681-EA3CB72F7A95}" srcOrd="0" destOrd="0" presId="urn:microsoft.com/office/officeart/2008/layout/LinedList"/>
    <dgm:cxn modelId="{8EDF5EC6-11B7-D743-BE37-D8F4C9DF8D34}" type="presOf" srcId="{957D7794-1734-4A49-9F5B-CB968E8E4EA6}" destId="{4B692AD6-3011-EF41-80B6-871B760336C5}" srcOrd="0" destOrd="0" presId="urn:microsoft.com/office/officeart/2008/layout/LinedList"/>
    <dgm:cxn modelId="{1614F7E2-C4CB-084D-BB71-46154E2130CD}" type="presOf" srcId="{3F8925A9-BA7A-4122-A1F0-8A835704D51F}" destId="{F2097EF3-B54A-5A45-933E-E3B756E3447D}" srcOrd="0" destOrd="0" presId="urn:microsoft.com/office/officeart/2008/layout/LinedList"/>
    <dgm:cxn modelId="{81CE4B98-275D-2845-80D8-55D624175D5E}" type="presParOf" srcId="{A5FFA0D5-0DFD-D143-8681-EA3CB72F7A95}" destId="{AEE4D563-0679-3A49-8158-87369FFCE8CC}" srcOrd="0" destOrd="0" presId="urn:microsoft.com/office/officeart/2008/layout/LinedList"/>
    <dgm:cxn modelId="{97A6258B-4C12-DC48-8291-C60E7FCB4EA8}" type="presParOf" srcId="{A5FFA0D5-0DFD-D143-8681-EA3CB72F7A95}" destId="{536FE8DE-4F5B-6942-BEED-7FCB0A073A34}" srcOrd="1" destOrd="0" presId="urn:microsoft.com/office/officeart/2008/layout/LinedList"/>
    <dgm:cxn modelId="{A8FE2FD0-8E30-3247-95E4-334FC871A3FB}" type="presParOf" srcId="{536FE8DE-4F5B-6942-BEED-7FCB0A073A34}" destId="{78C73717-BDE7-844B-922C-7B88BEEC6A77}" srcOrd="0" destOrd="0" presId="urn:microsoft.com/office/officeart/2008/layout/LinedList"/>
    <dgm:cxn modelId="{DA87BDF2-2C27-8E45-83D3-4745BC6FCE52}" type="presParOf" srcId="{536FE8DE-4F5B-6942-BEED-7FCB0A073A34}" destId="{FF3809B4-58ED-2B47-B9ED-231E8ABA0AEF}" srcOrd="1" destOrd="0" presId="urn:microsoft.com/office/officeart/2008/layout/LinedList"/>
    <dgm:cxn modelId="{D36C7B86-0B42-4A4A-8651-F2CB7CA28C34}" type="presParOf" srcId="{A5FFA0D5-0DFD-D143-8681-EA3CB72F7A95}" destId="{0EB0B915-A52B-4948-AD63-6E69409D9FDF}" srcOrd="2" destOrd="0" presId="urn:microsoft.com/office/officeart/2008/layout/LinedList"/>
    <dgm:cxn modelId="{D37E759E-69AF-2C49-B319-57F2D3DAC8FD}" type="presParOf" srcId="{A5FFA0D5-0DFD-D143-8681-EA3CB72F7A95}" destId="{05C95BEB-3925-6348-AFB7-C34AEF943F42}" srcOrd="3" destOrd="0" presId="urn:microsoft.com/office/officeart/2008/layout/LinedList"/>
    <dgm:cxn modelId="{8EB3C3E9-8853-544C-80A2-12886ACA8972}" type="presParOf" srcId="{05C95BEB-3925-6348-AFB7-C34AEF943F42}" destId="{4B692AD6-3011-EF41-80B6-871B760336C5}" srcOrd="0" destOrd="0" presId="urn:microsoft.com/office/officeart/2008/layout/LinedList"/>
    <dgm:cxn modelId="{F332B623-4DB6-934C-BD31-3B3721FA84D4}" type="presParOf" srcId="{05C95BEB-3925-6348-AFB7-C34AEF943F42}" destId="{18A0E5F3-88EB-9640-AA86-9EBAB11C2224}" srcOrd="1" destOrd="0" presId="urn:microsoft.com/office/officeart/2008/layout/LinedList"/>
    <dgm:cxn modelId="{DBCD8B65-8920-A748-81E6-DFF00BD03A08}" type="presParOf" srcId="{A5FFA0D5-0DFD-D143-8681-EA3CB72F7A95}" destId="{AC1412BA-E5E2-314D-A802-609399474BB5}" srcOrd="4" destOrd="0" presId="urn:microsoft.com/office/officeart/2008/layout/LinedList"/>
    <dgm:cxn modelId="{D39D03A2-C46F-C348-9850-CCCEAC70F1BA}" type="presParOf" srcId="{A5FFA0D5-0DFD-D143-8681-EA3CB72F7A95}" destId="{F14229FE-F677-4948-83D2-81D6BD46FFE0}" srcOrd="5" destOrd="0" presId="urn:microsoft.com/office/officeart/2008/layout/LinedList"/>
    <dgm:cxn modelId="{D533458D-EFB5-0E41-BF5D-84E9A4EECA3B}" type="presParOf" srcId="{F14229FE-F677-4948-83D2-81D6BD46FFE0}" destId="{F2097EF3-B54A-5A45-933E-E3B756E3447D}" srcOrd="0" destOrd="0" presId="urn:microsoft.com/office/officeart/2008/layout/LinedList"/>
    <dgm:cxn modelId="{AC7AC8A5-F309-9342-976A-C9303FB60CE9}" type="presParOf" srcId="{F14229FE-F677-4948-83D2-81D6BD46FFE0}" destId="{1CF77012-655A-6C4A-984A-0C133BEF749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075E3A0-54C9-4BF3-9676-9CCAB77B4382}"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5A7E7E14-D9EA-4C8E-AC96-17704075ACF8}">
      <dgm:prSet/>
      <dgm:spPr/>
      <dgm:t>
        <a:bodyPr/>
        <a:lstStyle/>
        <a:p>
          <a:r>
            <a:rPr lang="en"/>
            <a:t>A significant reduction in the cost of batteries makes it possible to build large-capacity hybrid (autonomous) power supply systems for business with flexible parameters</a:t>
          </a:r>
          <a:endParaRPr lang="en-US"/>
        </a:p>
      </dgm:t>
    </dgm:pt>
    <dgm:pt modelId="{71A388D9-C001-4CBA-9C39-C8C43E852BD9}" type="parTrans" cxnId="{EF340F41-524F-4D13-9DD5-50095C4529A9}">
      <dgm:prSet/>
      <dgm:spPr/>
      <dgm:t>
        <a:bodyPr/>
        <a:lstStyle/>
        <a:p>
          <a:endParaRPr lang="en-US"/>
        </a:p>
      </dgm:t>
    </dgm:pt>
    <dgm:pt modelId="{67ECF7C0-7054-40EA-8622-D99B970A0913}" type="sibTrans" cxnId="{EF340F41-524F-4D13-9DD5-50095C4529A9}">
      <dgm:prSet/>
      <dgm:spPr/>
      <dgm:t>
        <a:bodyPr/>
        <a:lstStyle/>
        <a:p>
          <a:endParaRPr lang="en-US"/>
        </a:p>
      </dgm:t>
    </dgm:pt>
    <dgm:pt modelId="{EA0E708A-B4A0-4AC1-AFBD-D29356910A88}">
      <dgm:prSet/>
      <dgm:spPr/>
      <dgm:t>
        <a:bodyPr/>
        <a:lstStyle/>
        <a:p>
          <a:r>
            <a:rPr lang="en"/>
            <a:t>increased number of MPPT trackers reduces system charging time</a:t>
          </a:r>
          <a:endParaRPr lang="en-US"/>
        </a:p>
      </dgm:t>
    </dgm:pt>
    <dgm:pt modelId="{9F97DA60-95ED-4418-8E16-2F3AD450ABC3}" type="parTrans" cxnId="{E7516CA7-860D-44FC-982F-C73698B9E2DE}">
      <dgm:prSet/>
      <dgm:spPr/>
      <dgm:t>
        <a:bodyPr/>
        <a:lstStyle/>
        <a:p>
          <a:endParaRPr lang="en-US"/>
        </a:p>
      </dgm:t>
    </dgm:pt>
    <dgm:pt modelId="{C668C46A-B532-4BB7-B12E-AF0065E2635B}" type="sibTrans" cxnId="{E7516CA7-860D-44FC-982F-C73698B9E2DE}">
      <dgm:prSet/>
      <dgm:spPr/>
      <dgm:t>
        <a:bodyPr/>
        <a:lstStyle/>
        <a:p>
          <a:endParaRPr lang="en-US"/>
        </a:p>
      </dgm:t>
    </dgm:pt>
    <dgm:pt modelId="{437F2E87-964E-438B-88BA-2D7FFC20C53C}">
      <dgm:prSet/>
      <dgm:spPr/>
      <dgm:t>
        <a:bodyPr/>
        <a:lstStyle/>
        <a:p>
          <a:r>
            <a:rPr lang="en"/>
            <a:t>the ability to sell residual electrical energy during the day from photovoltaic fields and during "rush hours" from batteries</a:t>
          </a:r>
          <a:endParaRPr lang="en-US"/>
        </a:p>
      </dgm:t>
    </dgm:pt>
    <dgm:pt modelId="{9A8645E9-95B7-4931-880C-84A70339C597}" type="parTrans" cxnId="{804FE399-665D-4131-9540-BC1EBFE377B0}">
      <dgm:prSet/>
      <dgm:spPr/>
      <dgm:t>
        <a:bodyPr/>
        <a:lstStyle/>
        <a:p>
          <a:endParaRPr lang="en-US"/>
        </a:p>
      </dgm:t>
    </dgm:pt>
    <dgm:pt modelId="{B986DC70-F254-4A46-B57B-1C6EC7E71501}" type="sibTrans" cxnId="{804FE399-665D-4131-9540-BC1EBFE377B0}">
      <dgm:prSet/>
      <dgm:spPr/>
      <dgm:t>
        <a:bodyPr/>
        <a:lstStyle/>
        <a:p>
          <a:endParaRPr lang="en-US"/>
        </a:p>
      </dgm:t>
    </dgm:pt>
    <dgm:pt modelId="{7D8F28E3-3451-423F-BCF7-59BC3E822AEB}">
      <dgm:prSet/>
      <dgm:spPr/>
      <dgm:t>
        <a:bodyPr/>
        <a:lstStyle/>
        <a:p>
          <a:r>
            <a:rPr lang="en"/>
            <a:t>use such a hybrid inverter as a fast charging station for an electric vehicle for business (even in the absence of mains power supply)</a:t>
          </a:r>
          <a:endParaRPr lang="en-US"/>
        </a:p>
      </dgm:t>
    </dgm:pt>
    <dgm:pt modelId="{D7315502-75E4-44C4-8050-664D9FFC1824}" type="parTrans" cxnId="{418B611C-7321-4207-9311-5A94C4BBDBC0}">
      <dgm:prSet/>
      <dgm:spPr/>
      <dgm:t>
        <a:bodyPr/>
        <a:lstStyle/>
        <a:p>
          <a:endParaRPr lang="en-US"/>
        </a:p>
      </dgm:t>
    </dgm:pt>
    <dgm:pt modelId="{ECCC76FB-7366-48FF-BA8A-E4D4E3937137}" type="sibTrans" cxnId="{418B611C-7321-4207-9311-5A94C4BBDBC0}">
      <dgm:prSet/>
      <dgm:spPr/>
      <dgm:t>
        <a:bodyPr/>
        <a:lstStyle/>
        <a:p>
          <a:endParaRPr lang="en-US"/>
        </a:p>
      </dgm:t>
    </dgm:pt>
    <dgm:pt modelId="{92054F2F-0909-9443-B630-9A5AFCEFFAA0}" type="pres">
      <dgm:prSet presAssocID="{D075E3A0-54C9-4BF3-9676-9CCAB77B4382}" presName="vert0" presStyleCnt="0">
        <dgm:presLayoutVars>
          <dgm:dir/>
          <dgm:animOne val="branch"/>
          <dgm:animLvl val="lvl"/>
        </dgm:presLayoutVars>
      </dgm:prSet>
      <dgm:spPr/>
    </dgm:pt>
    <dgm:pt modelId="{5B65033D-E362-D74F-A492-6305C578ADCB}" type="pres">
      <dgm:prSet presAssocID="{5A7E7E14-D9EA-4C8E-AC96-17704075ACF8}" presName="thickLine" presStyleLbl="alignNode1" presStyleIdx="0" presStyleCnt="4"/>
      <dgm:spPr/>
    </dgm:pt>
    <dgm:pt modelId="{8A9670EA-E148-1D47-AB78-FC833EB6F267}" type="pres">
      <dgm:prSet presAssocID="{5A7E7E14-D9EA-4C8E-AC96-17704075ACF8}" presName="horz1" presStyleCnt="0"/>
      <dgm:spPr/>
    </dgm:pt>
    <dgm:pt modelId="{00354DA2-1129-7040-9844-D52C2C9865F9}" type="pres">
      <dgm:prSet presAssocID="{5A7E7E14-D9EA-4C8E-AC96-17704075ACF8}" presName="tx1" presStyleLbl="revTx" presStyleIdx="0" presStyleCnt="4"/>
      <dgm:spPr/>
    </dgm:pt>
    <dgm:pt modelId="{075F4659-DA47-C64E-B787-D121B3BE63D5}" type="pres">
      <dgm:prSet presAssocID="{5A7E7E14-D9EA-4C8E-AC96-17704075ACF8}" presName="vert1" presStyleCnt="0"/>
      <dgm:spPr/>
    </dgm:pt>
    <dgm:pt modelId="{F68B87C4-E715-BD4C-B954-2D9D0576ED21}" type="pres">
      <dgm:prSet presAssocID="{EA0E708A-B4A0-4AC1-AFBD-D29356910A88}" presName="thickLine" presStyleLbl="alignNode1" presStyleIdx="1" presStyleCnt="4"/>
      <dgm:spPr/>
    </dgm:pt>
    <dgm:pt modelId="{2DC32932-6698-8645-9986-34603CB45105}" type="pres">
      <dgm:prSet presAssocID="{EA0E708A-B4A0-4AC1-AFBD-D29356910A88}" presName="horz1" presStyleCnt="0"/>
      <dgm:spPr/>
    </dgm:pt>
    <dgm:pt modelId="{3B595A55-A5D1-274A-941D-0F86A0F1CEE3}" type="pres">
      <dgm:prSet presAssocID="{EA0E708A-B4A0-4AC1-AFBD-D29356910A88}" presName="tx1" presStyleLbl="revTx" presStyleIdx="1" presStyleCnt="4"/>
      <dgm:spPr/>
    </dgm:pt>
    <dgm:pt modelId="{A31D1000-9184-A740-8A1B-D5396CA7EFFD}" type="pres">
      <dgm:prSet presAssocID="{EA0E708A-B4A0-4AC1-AFBD-D29356910A88}" presName="vert1" presStyleCnt="0"/>
      <dgm:spPr/>
    </dgm:pt>
    <dgm:pt modelId="{91E277CF-033A-FA41-B9B8-25F2BCF988DD}" type="pres">
      <dgm:prSet presAssocID="{437F2E87-964E-438B-88BA-2D7FFC20C53C}" presName="thickLine" presStyleLbl="alignNode1" presStyleIdx="2" presStyleCnt="4"/>
      <dgm:spPr/>
    </dgm:pt>
    <dgm:pt modelId="{3CB21624-7155-5649-9274-52EFCF7AB3F3}" type="pres">
      <dgm:prSet presAssocID="{437F2E87-964E-438B-88BA-2D7FFC20C53C}" presName="horz1" presStyleCnt="0"/>
      <dgm:spPr/>
    </dgm:pt>
    <dgm:pt modelId="{0637A813-781E-2F45-9F60-C1C3AC65A92F}" type="pres">
      <dgm:prSet presAssocID="{437F2E87-964E-438B-88BA-2D7FFC20C53C}" presName="tx1" presStyleLbl="revTx" presStyleIdx="2" presStyleCnt="4"/>
      <dgm:spPr/>
    </dgm:pt>
    <dgm:pt modelId="{FF57D986-B9E8-2A4B-A280-6B33B36A0182}" type="pres">
      <dgm:prSet presAssocID="{437F2E87-964E-438B-88BA-2D7FFC20C53C}" presName="vert1" presStyleCnt="0"/>
      <dgm:spPr/>
    </dgm:pt>
    <dgm:pt modelId="{AA6A4D5F-D8F6-524A-8553-6594CF2BC206}" type="pres">
      <dgm:prSet presAssocID="{7D8F28E3-3451-423F-BCF7-59BC3E822AEB}" presName="thickLine" presStyleLbl="alignNode1" presStyleIdx="3" presStyleCnt="4"/>
      <dgm:spPr/>
    </dgm:pt>
    <dgm:pt modelId="{69C1D798-5F47-A34E-9A45-FA2DC1C97CB2}" type="pres">
      <dgm:prSet presAssocID="{7D8F28E3-3451-423F-BCF7-59BC3E822AEB}" presName="horz1" presStyleCnt="0"/>
      <dgm:spPr/>
    </dgm:pt>
    <dgm:pt modelId="{D303B6DC-6DA3-584A-A3BE-8E161EDDD2F2}" type="pres">
      <dgm:prSet presAssocID="{7D8F28E3-3451-423F-BCF7-59BC3E822AEB}" presName="tx1" presStyleLbl="revTx" presStyleIdx="3" presStyleCnt="4"/>
      <dgm:spPr/>
    </dgm:pt>
    <dgm:pt modelId="{BF1CCCD7-08DF-6B4D-BF19-02D9260CDD34}" type="pres">
      <dgm:prSet presAssocID="{7D8F28E3-3451-423F-BCF7-59BC3E822AEB}" presName="vert1" presStyleCnt="0"/>
      <dgm:spPr/>
    </dgm:pt>
  </dgm:ptLst>
  <dgm:cxnLst>
    <dgm:cxn modelId="{418B611C-7321-4207-9311-5A94C4BBDBC0}" srcId="{D075E3A0-54C9-4BF3-9676-9CCAB77B4382}" destId="{7D8F28E3-3451-423F-BCF7-59BC3E822AEB}" srcOrd="3" destOrd="0" parTransId="{D7315502-75E4-44C4-8050-664D9FFC1824}" sibTransId="{ECCC76FB-7366-48FF-BA8A-E4D4E3937137}"/>
    <dgm:cxn modelId="{0476431D-BFA3-3F4D-B178-7003597DDA29}" type="presOf" srcId="{EA0E708A-B4A0-4AC1-AFBD-D29356910A88}" destId="{3B595A55-A5D1-274A-941D-0F86A0F1CEE3}" srcOrd="0" destOrd="0" presId="urn:microsoft.com/office/officeart/2008/layout/LinedList"/>
    <dgm:cxn modelId="{4C522A24-C5EE-BA4E-A991-D29EF0821CCF}" type="presOf" srcId="{437F2E87-964E-438B-88BA-2D7FFC20C53C}" destId="{0637A813-781E-2F45-9F60-C1C3AC65A92F}" srcOrd="0" destOrd="0" presId="urn:microsoft.com/office/officeart/2008/layout/LinedList"/>
    <dgm:cxn modelId="{A8DFFE2C-5B95-CB40-BFF1-ACE070300FAD}" type="presOf" srcId="{5A7E7E14-D9EA-4C8E-AC96-17704075ACF8}" destId="{00354DA2-1129-7040-9844-D52C2C9865F9}" srcOrd="0" destOrd="0" presId="urn:microsoft.com/office/officeart/2008/layout/LinedList"/>
    <dgm:cxn modelId="{EF340F41-524F-4D13-9DD5-50095C4529A9}" srcId="{D075E3A0-54C9-4BF3-9676-9CCAB77B4382}" destId="{5A7E7E14-D9EA-4C8E-AC96-17704075ACF8}" srcOrd="0" destOrd="0" parTransId="{71A388D9-C001-4CBA-9C39-C8C43E852BD9}" sibTransId="{67ECF7C0-7054-40EA-8622-D99B970A0913}"/>
    <dgm:cxn modelId="{804FE399-665D-4131-9540-BC1EBFE377B0}" srcId="{D075E3A0-54C9-4BF3-9676-9CCAB77B4382}" destId="{437F2E87-964E-438B-88BA-2D7FFC20C53C}" srcOrd="2" destOrd="0" parTransId="{9A8645E9-95B7-4931-880C-84A70339C597}" sibTransId="{B986DC70-F254-4A46-B57B-1C6EC7E71501}"/>
    <dgm:cxn modelId="{E7516CA7-860D-44FC-982F-C73698B9E2DE}" srcId="{D075E3A0-54C9-4BF3-9676-9CCAB77B4382}" destId="{EA0E708A-B4A0-4AC1-AFBD-D29356910A88}" srcOrd="1" destOrd="0" parTransId="{9F97DA60-95ED-4418-8E16-2F3AD450ABC3}" sibTransId="{C668C46A-B532-4BB7-B12E-AF0065E2635B}"/>
    <dgm:cxn modelId="{E02D93E5-0170-E846-8014-BD14C8E7B6BA}" type="presOf" srcId="{7D8F28E3-3451-423F-BCF7-59BC3E822AEB}" destId="{D303B6DC-6DA3-584A-A3BE-8E161EDDD2F2}" srcOrd="0" destOrd="0" presId="urn:microsoft.com/office/officeart/2008/layout/LinedList"/>
    <dgm:cxn modelId="{1120A7FF-CAAD-CE4E-A60F-9D7D8E92E96E}" type="presOf" srcId="{D075E3A0-54C9-4BF3-9676-9CCAB77B4382}" destId="{92054F2F-0909-9443-B630-9A5AFCEFFAA0}" srcOrd="0" destOrd="0" presId="urn:microsoft.com/office/officeart/2008/layout/LinedList"/>
    <dgm:cxn modelId="{A4EAEA5E-05F6-5F4D-8E86-2EA4630A60A3}" type="presParOf" srcId="{92054F2F-0909-9443-B630-9A5AFCEFFAA0}" destId="{5B65033D-E362-D74F-A492-6305C578ADCB}" srcOrd="0" destOrd="0" presId="urn:microsoft.com/office/officeart/2008/layout/LinedList"/>
    <dgm:cxn modelId="{7979DE9E-4842-5541-9955-03E0CDA66A40}" type="presParOf" srcId="{92054F2F-0909-9443-B630-9A5AFCEFFAA0}" destId="{8A9670EA-E148-1D47-AB78-FC833EB6F267}" srcOrd="1" destOrd="0" presId="urn:microsoft.com/office/officeart/2008/layout/LinedList"/>
    <dgm:cxn modelId="{2F37466F-060E-6F41-9983-963F4CCD60F4}" type="presParOf" srcId="{8A9670EA-E148-1D47-AB78-FC833EB6F267}" destId="{00354DA2-1129-7040-9844-D52C2C9865F9}" srcOrd="0" destOrd="0" presId="urn:microsoft.com/office/officeart/2008/layout/LinedList"/>
    <dgm:cxn modelId="{96FCA874-81C4-ED43-9D5A-D80482128A34}" type="presParOf" srcId="{8A9670EA-E148-1D47-AB78-FC833EB6F267}" destId="{075F4659-DA47-C64E-B787-D121B3BE63D5}" srcOrd="1" destOrd="0" presId="urn:microsoft.com/office/officeart/2008/layout/LinedList"/>
    <dgm:cxn modelId="{8BAF05E9-6437-FB40-B85F-36351A69B8ED}" type="presParOf" srcId="{92054F2F-0909-9443-B630-9A5AFCEFFAA0}" destId="{F68B87C4-E715-BD4C-B954-2D9D0576ED21}" srcOrd="2" destOrd="0" presId="urn:microsoft.com/office/officeart/2008/layout/LinedList"/>
    <dgm:cxn modelId="{3EC98EB7-30D5-1D41-85E4-CE62B4864796}" type="presParOf" srcId="{92054F2F-0909-9443-B630-9A5AFCEFFAA0}" destId="{2DC32932-6698-8645-9986-34603CB45105}" srcOrd="3" destOrd="0" presId="urn:microsoft.com/office/officeart/2008/layout/LinedList"/>
    <dgm:cxn modelId="{ACE43891-ECE2-B14E-B119-68812505357A}" type="presParOf" srcId="{2DC32932-6698-8645-9986-34603CB45105}" destId="{3B595A55-A5D1-274A-941D-0F86A0F1CEE3}" srcOrd="0" destOrd="0" presId="urn:microsoft.com/office/officeart/2008/layout/LinedList"/>
    <dgm:cxn modelId="{18CD76AB-F50D-404F-AC2B-02D7E74592C0}" type="presParOf" srcId="{2DC32932-6698-8645-9986-34603CB45105}" destId="{A31D1000-9184-A740-8A1B-D5396CA7EFFD}" srcOrd="1" destOrd="0" presId="urn:microsoft.com/office/officeart/2008/layout/LinedList"/>
    <dgm:cxn modelId="{4C89E7D5-1E66-0A4F-A293-CD253C24A4E5}" type="presParOf" srcId="{92054F2F-0909-9443-B630-9A5AFCEFFAA0}" destId="{91E277CF-033A-FA41-B9B8-25F2BCF988DD}" srcOrd="4" destOrd="0" presId="urn:microsoft.com/office/officeart/2008/layout/LinedList"/>
    <dgm:cxn modelId="{BEDC00BA-CE69-C441-80E9-FA141CAD3EFF}" type="presParOf" srcId="{92054F2F-0909-9443-B630-9A5AFCEFFAA0}" destId="{3CB21624-7155-5649-9274-52EFCF7AB3F3}" srcOrd="5" destOrd="0" presId="urn:microsoft.com/office/officeart/2008/layout/LinedList"/>
    <dgm:cxn modelId="{A95A5CE3-4396-684B-94E8-B9A0673A8045}" type="presParOf" srcId="{3CB21624-7155-5649-9274-52EFCF7AB3F3}" destId="{0637A813-781E-2F45-9F60-C1C3AC65A92F}" srcOrd="0" destOrd="0" presId="urn:microsoft.com/office/officeart/2008/layout/LinedList"/>
    <dgm:cxn modelId="{5AF267B0-ED07-7A41-AE33-D3B28432B5AB}" type="presParOf" srcId="{3CB21624-7155-5649-9274-52EFCF7AB3F3}" destId="{FF57D986-B9E8-2A4B-A280-6B33B36A0182}" srcOrd="1" destOrd="0" presId="urn:microsoft.com/office/officeart/2008/layout/LinedList"/>
    <dgm:cxn modelId="{ABD2B622-6DE0-864F-B9A6-CD8F048BD15B}" type="presParOf" srcId="{92054F2F-0909-9443-B630-9A5AFCEFFAA0}" destId="{AA6A4D5F-D8F6-524A-8553-6594CF2BC206}" srcOrd="6" destOrd="0" presId="urn:microsoft.com/office/officeart/2008/layout/LinedList"/>
    <dgm:cxn modelId="{7E3385A5-E5C8-6147-B2E3-5DECDE42B0A9}" type="presParOf" srcId="{92054F2F-0909-9443-B630-9A5AFCEFFAA0}" destId="{69C1D798-5F47-A34E-9A45-FA2DC1C97CB2}" srcOrd="7" destOrd="0" presId="urn:microsoft.com/office/officeart/2008/layout/LinedList"/>
    <dgm:cxn modelId="{B0B9BD48-A30B-BA41-B53C-4E0ED79D14AF}" type="presParOf" srcId="{69C1D798-5F47-A34E-9A45-FA2DC1C97CB2}" destId="{D303B6DC-6DA3-584A-A3BE-8E161EDDD2F2}" srcOrd="0" destOrd="0" presId="urn:microsoft.com/office/officeart/2008/layout/LinedList"/>
    <dgm:cxn modelId="{C7DC0728-0C14-1846-9AAC-DD0358A48C17}" type="presParOf" srcId="{69C1D798-5F47-A34E-9A45-FA2DC1C97CB2}" destId="{BF1CCCD7-08DF-6B4D-BF19-02D9260CDD3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83D0D6-F731-4BAA-B135-8A6F5903E647}"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C3B01FF1-170A-42D0-91B4-7F8310A4D97F}">
      <dgm:prSet/>
      <dgm:spPr/>
      <dgm:t>
        <a:bodyPr/>
        <a:lstStyle/>
        <a:p>
          <a:r>
            <a:rPr lang="en"/>
            <a:t>Improving the control system of cell controllers</a:t>
          </a:r>
          <a:endParaRPr lang="en-US"/>
        </a:p>
      </dgm:t>
    </dgm:pt>
    <dgm:pt modelId="{41B9B7E1-F842-4B6F-9892-69778904B9FE}" type="parTrans" cxnId="{3DA7BE0D-E187-478D-8E0B-F9B5400AABC5}">
      <dgm:prSet/>
      <dgm:spPr/>
      <dgm:t>
        <a:bodyPr/>
        <a:lstStyle/>
        <a:p>
          <a:endParaRPr lang="en-US"/>
        </a:p>
      </dgm:t>
    </dgm:pt>
    <dgm:pt modelId="{4B9B4E74-8AD0-46F8-A4A2-EE35EAE08BB9}" type="sibTrans" cxnId="{3DA7BE0D-E187-478D-8E0B-F9B5400AABC5}">
      <dgm:prSet/>
      <dgm:spPr/>
      <dgm:t>
        <a:bodyPr/>
        <a:lstStyle/>
        <a:p>
          <a:endParaRPr lang="en-US"/>
        </a:p>
      </dgm:t>
    </dgm:pt>
    <dgm:pt modelId="{082DE290-BBEB-40B6-99A1-DF51BE13473E}">
      <dgm:prSet/>
      <dgm:spPr/>
      <dgm:t>
        <a:bodyPr/>
        <a:lstStyle/>
        <a:p>
          <a:r>
            <a:rPr lang="en"/>
            <a:t>application of a communication system based on industrial CAN protocols using passive fiber optic lines</a:t>
          </a:r>
          <a:endParaRPr lang="en-US"/>
        </a:p>
      </dgm:t>
    </dgm:pt>
    <dgm:pt modelId="{300D205F-D92C-4E0B-ABA2-EB11FD7092E7}" type="parTrans" cxnId="{EA1445FF-0067-452A-9C2A-D6030D7E04B5}">
      <dgm:prSet/>
      <dgm:spPr/>
      <dgm:t>
        <a:bodyPr/>
        <a:lstStyle/>
        <a:p>
          <a:endParaRPr lang="en-US"/>
        </a:p>
      </dgm:t>
    </dgm:pt>
    <dgm:pt modelId="{6D6378C7-1A2B-4E2C-A0E7-E8B874E8664A}" type="sibTrans" cxnId="{EA1445FF-0067-452A-9C2A-D6030D7E04B5}">
      <dgm:prSet/>
      <dgm:spPr/>
      <dgm:t>
        <a:bodyPr/>
        <a:lstStyle/>
        <a:p>
          <a:endParaRPr lang="en-US"/>
        </a:p>
      </dgm:t>
    </dgm:pt>
    <dgm:pt modelId="{14B2952A-8C04-4940-8E3B-3442B8622416}">
      <dgm:prSet/>
      <dgm:spPr/>
      <dgm:t>
        <a:bodyPr/>
        <a:lstStyle/>
        <a:p>
          <a:r>
            <a:rPr lang="en"/>
            <a:t>the use of PWM transformations on each circuit (losses when used in such a model are reduced significantly, i.e. the voltage difference decreases in proportion to the number of cells in the circuit</a:t>
          </a:r>
          <a:endParaRPr lang="en-US"/>
        </a:p>
      </dgm:t>
    </dgm:pt>
    <dgm:pt modelId="{0E3C5CB7-075D-49E1-A46E-EADB4B0B3456}" type="parTrans" cxnId="{DA2D2049-8F74-441F-A95E-55700166A8F0}">
      <dgm:prSet/>
      <dgm:spPr/>
      <dgm:t>
        <a:bodyPr/>
        <a:lstStyle/>
        <a:p>
          <a:endParaRPr lang="en-US"/>
        </a:p>
      </dgm:t>
    </dgm:pt>
    <dgm:pt modelId="{6531BF54-7620-47EF-AF03-CA814AA5A8F0}" type="sibTrans" cxnId="{DA2D2049-8F74-441F-A95E-55700166A8F0}">
      <dgm:prSet/>
      <dgm:spPr/>
      <dgm:t>
        <a:bodyPr/>
        <a:lstStyle/>
        <a:p>
          <a:endParaRPr lang="en-US"/>
        </a:p>
      </dgm:t>
    </dgm:pt>
    <dgm:pt modelId="{4F4A7016-C9D5-984E-9060-0A2B5915EF02}" type="pres">
      <dgm:prSet presAssocID="{7283D0D6-F731-4BAA-B135-8A6F5903E647}" presName="vert0" presStyleCnt="0">
        <dgm:presLayoutVars>
          <dgm:dir/>
          <dgm:animOne val="branch"/>
          <dgm:animLvl val="lvl"/>
        </dgm:presLayoutVars>
      </dgm:prSet>
      <dgm:spPr/>
    </dgm:pt>
    <dgm:pt modelId="{87C20B1A-3FB7-524A-BB6A-73E5BFD7A5E5}" type="pres">
      <dgm:prSet presAssocID="{C3B01FF1-170A-42D0-91B4-7F8310A4D97F}" presName="thickLine" presStyleLbl="alignNode1" presStyleIdx="0" presStyleCnt="3"/>
      <dgm:spPr/>
    </dgm:pt>
    <dgm:pt modelId="{D197D1D3-5B82-F544-B7ED-9009E387229A}" type="pres">
      <dgm:prSet presAssocID="{C3B01FF1-170A-42D0-91B4-7F8310A4D97F}" presName="horz1" presStyleCnt="0"/>
      <dgm:spPr/>
    </dgm:pt>
    <dgm:pt modelId="{F5F3EB67-D71A-CC4B-BF8A-C0F4AAFE49A5}" type="pres">
      <dgm:prSet presAssocID="{C3B01FF1-170A-42D0-91B4-7F8310A4D97F}" presName="tx1" presStyleLbl="revTx" presStyleIdx="0" presStyleCnt="3"/>
      <dgm:spPr/>
    </dgm:pt>
    <dgm:pt modelId="{27F43D57-87B9-474A-96E1-44982E45D40D}" type="pres">
      <dgm:prSet presAssocID="{C3B01FF1-170A-42D0-91B4-7F8310A4D97F}" presName="vert1" presStyleCnt="0"/>
      <dgm:spPr/>
    </dgm:pt>
    <dgm:pt modelId="{E16A07A8-D271-544E-8189-062FE65EE6AF}" type="pres">
      <dgm:prSet presAssocID="{082DE290-BBEB-40B6-99A1-DF51BE13473E}" presName="thickLine" presStyleLbl="alignNode1" presStyleIdx="1" presStyleCnt="3"/>
      <dgm:spPr/>
    </dgm:pt>
    <dgm:pt modelId="{1FDEEDF1-7099-1C47-BC64-D6FC981331DF}" type="pres">
      <dgm:prSet presAssocID="{082DE290-BBEB-40B6-99A1-DF51BE13473E}" presName="horz1" presStyleCnt="0"/>
      <dgm:spPr/>
    </dgm:pt>
    <dgm:pt modelId="{26CE1051-F2E5-3840-B57D-BD0A8FD4EBCD}" type="pres">
      <dgm:prSet presAssocID="{082DE290-BBEB-40B6-99A1-DF51BE13473E}" presName="tx1" presStyleLbl="revTx" presStyleIdx="1" presStyleCnt="3"/>
      <dgm:spPr/>
    </dgm:pt>
    <dgm:pt modelId="{7B50867B-0980-7A4F-9252-8675BC0E470E}" type="pres">
      <dgm:prSet presAssocID="{082DE290-BBEB-40B6-99A1-DF51BE13473E}" presName="vert1" presStyleCnt="0"/>
      <dgm:spPr/>
    </dgm:pt>
    <dgm:pt modelId="{6C99DFCC-EA0D-4440-A830-4B49B5049AB2}" type="pres">
      <dgm:prSet presAssocID="{14B2952A-8C04-4940-8E3B-3442B8622416}" presName="thickLine" presStyleLbl="alignNode1" presStyleIdx="2" presStyleCnt="3"/>
      <dgm:spPr/>
    </dgm:pt>
    <dgm:pt modelId="{BEF3321A-BCA4-5F4B-932C-5D88CFA0156B}" type="pres">
      <dgm:prSet presAssocID="{14B2952A-8C04-4940-8E3B-3442B8622416}" presName="horz1" presStyleCnt="0"/>
      <dgm:spPr/>
    </dgm:pt>
    <dgm:pt modelId="{68986132-AD73-C44B-BB59-0188D0F32F5C}" type="pres">
      <dgm:prSet presAssocID="{14B2952A-8C04-4940-8E3B-3442B8622416}" presName="tx1" presStyleLbl="revTx" presStyleIdx="2" presStyleCnt="3"/>
      <dgm:spPr/>
    </dgm:pt>
    <dgm:pt modelId="{DF5A3997-B4D5-404A-97A9-22D0096E9FEE}" type="pres">
      <dgm:prSet presAssocID="{14B2952A-8C04-4940-8E3B-3442B8622416}" presName="vert1" presStyleCnt="0"/>
      <dgm:spPr/>
    </dgm:pt>
  </dgm:ptLst>
  <dgm:cxnLst>
    <dgm:cxn modelId="{3DA7BE0D-E187-478D-8E0B-F9B5400AABC5}" srcId="{7283D0D6-F731-4BAA-B135-8A6F5903E647}" destId="{C3B01FF1-170A-42D0-91B4-7F8310A4D97F}" srcOrd="0" destOrd="0" parTransId="{41B9B7E1-F842-4B6F-9892-69778904B9FE}" sibTransId="{4B9B4E74-8AD0-46F8-A4A2-EE35EAE08BB9}"/>
    <dgm:cxn modelId="{ADAC0914-9939-9540-99C5-DC7AB44B144D}" type="presOf" srcId="{14B2952A-8C04-4940-8E3B-3442B8622416}" destId="{68986132-AD73-C44B-BB59-0188D0F32F5C}" srcOrd="0" destOrd="0" presId="urn:microsoft.com/office/officeart/2008/layout/LinedList"/>
    <dgm:cxn modelId="{DA2D2049-8F74-441F-A95E-55700166A8F0}" srcId="{7283D0D6-F731-4BAA-B135-8A6F5903E647}" destId="{14B2952A-8C04-4940-8E3B-3442B8622416}" srcOrd="2" destOrd="0" parTransId="{0E3C5CB7-075D-49E1-A46E-EADB4B0B3456}" sibTransId="{6531BF54-7620-47EF-AF03-CA814AA5A8F0}"/>
    <dgm:cxn modelId="{2938CC58-0C40-AC45-9615-A59C0D0AC771}" type="presOf" srcId="{C3B01FF1-170A-42D0-91B4-7F8310A4D97F}" destId="{F5F3EB67-D71A-CC4B-BF8A-C0F4AAFE49A5}" srcOrd="0" destOrd="0" presId="urn:microsoft.com/office/officeart/2008/layout/LinedList"/>
    <dgm:cxn modelId="{378E0662-9407-A545-978B-B6DD5198884A}" type="presOf" srcId="{7283D0D6-F731-4BAA-B135-8A6F5903E647}" destId="{4F4A7016-C9D5-984E-9060-0A2B5915EF02}" srcOrd="0" destOrd="0" presId="urn:microsoft.com/office/officeart/2008/layout/LinedList"/>
    <dgm:cxn modelId="{68F525BE-2A8F-6246-9304-42732E967B33}" type="presOf" srcId="{082DE290-BBEB-40B6-99A1-DF51BE13473E}" destId="{26CE1051-F2E5-3840-B57D-BD0A8FD4EBCD}" srcOrd="0" destOrd="0" presId="urn:microsoft.com/office/officeart/2008/layout/LinedList"/>
    <dgm:cxn modelId="{EA1445FF-0067-452A-9C2A-D6030D7E04B5}" srcId="{7283D0D6-F731-4BAA-B135-8A6F5903E647}" destId="{082DE290-BBEB-40B6-99A1-DF51BE13473E}" srcOrd="1" destOrd="0" parTransId="{300D205F-D92C-4E0B-ABA2-EB11FD7092E7}" sibTransId="{6D6378C7-1A2B-4E2C-A0E7-E8B874E8664A}"/>
    <dgm:cxn modelId="{251DAC7F-DF99-ED47-B771-D8A27D04B3F8}" type="presParOf" srcId="{4F4A7016-C9D5-984E-9060-0A2B5915EF02}" destId="{87C20B1A-3FB7-524A-BB6A-73E5BFD7A5E5}" srcOrd="0" destOrd="0" presId="urn:microsoft.com/office/officeart/2008/layout/LinedList"/>
    <dgm:cxn modelId="{AD9AEECD-E1B3-BE49-932F-58303A7E3915}" type="presParOf" srcId="{4F4A7016-C9D5-984E-9060-0A2B5915EF02}" destId="{D197D1D3-5B82-F544-B7ED-9009E387229A}" srcOrd="1" destOrd="0" presId="urn:microsoft.com/office/officeart/2008/layout/LinedList"/>
    <dgm:cxn modelId="{75A90807-5291-394E-B0F7-82C82FBE25AD}" type="presParOf" srcId="{D197D1D3-5B82-F544-B7ED-9009E387229A}" destId="{F5F3EB67-D71A-CC4B-BF8A-C0F4AAFE49A5}" srcOrd="0" destOrd="0" presId="urn:microsoft.com/office/officeart/2008/layout/LinedList"/>
    <dgm:cxn modelId="{17945A94-6515-7340-B8C3-745DCE90EF82}" type="presParOf" srcId="{D197D1D3-5B82-F544-B7ED-9009E387229A}" destId="{27F43D57-87B9-474A-96E1-44982E45D40D}" srcOrd="1" destOrd="0" presId="urn:microsoft.com/office/officeart/2008/layout/LinedList"/>
    <dgm:cxn modelId="{11CBBAF4-783F-F746-9BA9-D27EC7772349}" type="presParOf" srcId="{4F4A7016-C9D5-984E-9060-0A2B5915EF02}" destId="{E16A07A8-D271-544E-8189-062FE65EE6AF}" srcOrd="2" destOrd="0" presId="urn:microsoft.com/office/officeart/2008/layout/LinedList"/>
    <dgm:cxn modelId="{44C65B57-25B4-E04E-8B11-6E2DFCC04C6A}" type="presParOf" srcId="{4F4A7016-C9D5-984E-9060-0A2B5915EF02}" destId="{1FDEEDF1-7099-1C47-BC64-D6FC981331DF}" srcOrd="3" destOrd="0" presId="urn:microsoft.com/office/officeart/2008/layout/LinedList"/>
    <dgm:cxn modelId="{B8C35706-D3F7-0A4B-8BB6-13439F0B794E}" type="presParOf" srcId="{1FDEEDF1-7099-1C47-BC64-D6FC981331DF}" destId="{26CE1051-F2E5-3840-B57D-BD0A8FD4EBCD}" srcOrd="0" destOrd="0" presId="urn:microsoft.com/office/officeart/2008/layout/LinedList"/>
    <dgm:cxn modelId="{F20AA504-B010-8844-9CBD-1B02E84CD168}" type="presParOf" srcId="{1FDEEDF1-7099-1C47-BC64-D6FC981331DF}" destId="{7B50867B-0980-7A4F-9252-8675BC0E470E}" srcOrd="1" destOrd="0" presId="urn:microsoft.com/office/officeart/2008/layout/LinedList"/>
    <dgm:cxn modelId="{C1B6F447-D44F-454A-9FF0-EAFEAFA0175D}" type="presParOf" srcId="{4F4A7016-C9D5-984E-9060-0A2B5915EF02}" destId="{6C99DFCC-EA0D-4440-A830-4B49B5049AB2}" srcOrd="4" destOrd="0" presId="urn:microsoft.com/office/officeart/2008/layout/LinedList"/>
    <dgm:cxn modelId="{7962CF13-5750-3447-ADA7-AB817E1292B0}" type="presParOf" srcId="{4F4A7016-C9D5-984E-9060-0A2B5915EF02}" destId="{BEF3321A-BCA4-5F4B-932C-5D88CFA0156B}" srcOrd="5" destOrd="0" presId="urn:microsoft.com/office/officeart/2008/layout/LinedList"/>
    <dgm:cxn modelId="{B61C5078-BE67-5543-B6FB-496151A0F1FD}" type="presParOf" srcId="{BEF3321A-BCA4-5F4B-932C-5D88CFA0156B}" destId="{68986132-AD73-C44B-BB59-0188D0F32F5C}" srcOrd="0" destOrd="0" presId="urn:microsoft.com/office/officeart/2008/layout/LinedList"/>
    <dgm:cxn modelId="{459F3605-8BD0-9847-A234-4C18B6765E55}" type="presParOf" srcId="{BEF3321A-BCA4-5F4B-932C-5D88CFA0156B}" destId="{DF5A3997-B4D5-404A-97A9-22D0096E9FE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0B0B576-4F5B-48F8-AE7E-534DA5047BCC}"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79ED3AB7-9599-410C-B23B-F8340705FCAB}">
      <dgm:prSet/>
      <dgm:spPr/>
      <dgm:t>
        <a:bodyPr/>
        <a:lstStyle/>
        <a:p>
          <a:r>
            <a:rPr lang="en"/>
            <a:t>Development of a transformer output stage for high-power systems </a:t>
          </a:r>
          <a:endParaRPr lang="en-US"/>
        </a:p>
      </dgm:t>
    </dgm:pt>
    <dgm:pt modelId="{94F6FF7F-C139-4663-B5CE-7D136FFEC647}" type="parTrans" cxnId="{20CB942B-9D28-4563-B407-7FDA15B12994}">
      <dgm:prSet/>
      <dgm:spPr/>
      <dgm:t>
        <a:bodyPr/>
        <a:lstStyle/>
        <a:p>
          <a:endParaRPr lang="en-US"/>
        </a:p>
      </dgm:t>
    </dgm:pt>
    <dgm:pt modelId="{481339D0-C8A1-4E92-8C4E-43E51BD5DC0B}" type="sibTrans" cxnId="{20CB942B-9D28-4563-B407-7FDA15B12994}">
      <dgm:prSet/>
      <dgm:spPr/>
      <dgm:t>
        <a:bodyPr/>
        <a:lstStyle/>
        <a:p>
          <a:endParaRPr lang="en-US"/>
        </a:p>
      </dgm:t>
    </dgm:pt>
    <dgm:pt modelId="{884C1773-536B-4372-BFD3-75F7660753D9}">
      <dgm:prSet/>
      <dgm:spPr/>
      <dgm:t>
        <a:bodyPr/>
        <a:lstStyle/>
        <a:p>
          <a:r>
            <a:rPr lang="en"/>
            <a:t>development of a CAN control system on passive optical infrastructure</a:t>
          </a:r>
          <a:endParaRPr lang="en-US"/>
        </a:p>
      </dgm:t>
    </dgm:pt>
    <dgm:pt modelId="{7486C2D1-F3E3-40A4-ABCC-2A41F86EFE04}" type="parTrans" cxnId="{A99D5277-0CCB-4DB0-8E69-A215EAEB1AFA}">
      <dgm:prSet/>
      <dgm:spPr/>
      <dgm:t>
        <a:bodyPr/>
        <a:lstStyle/>
        <a:p>
          <a:endParaRPr lang="en-US"/>
        </a:p>
      </dgm:t>
    </dgm:pt>
    <dgm:pt modelId="{1744CECC-80FC-4E7B-B77A-71EE1489880A}" type="sibTrans" cxnId="{A99D5277-0CCB-4DB0-8E69-A215EAEB1AFA}">
      <dgm:prSet/>
      <dgm:spPr/>
      <dgm:t>
        <a:bodyPr/>
        <a:lstStyle/>
        <a:p>
          <a:endParaRPr lang="en-US"/>
        </a:p>
      </dgm:t>
    </dgm:pt>
    <dgm:pt modelId="{5A575B59-EEAF-4080-B377-6B14B223F874}">
      <dgm:prSet/>
      <dgm:spPr/>
      <dgm:t>
        <a:bodyPr/>
        <a:lstStyle/>
        <a:p>
          <a:r>
            <a:rPr lang="en"/>
            <a:t>development of a CAN control system based on CANoverPower technology</a:t>
          </a:r>
          <a:endParaRPr lang="en-US"/>
        </a:p>
      </dgm:t>
    </dgm:pt>
    <dgm:pt modelId="{774152F6-1F53-471B-98CB-B250A591021F}" type="parTrans" cxnId="{941343C4-8320-4D14-91BC-B70C6A6855FF}">
      <dgm:prSet/>
      <dgm:spPr/>
      <dgm:t>
        <a:bodyPr/>
        <a:lstStyle/>
        <a:p>
          <a:endParaRPr lang="en-US"/>
        </a:p>
      </dgm:t>
    </dgm:pt>
    <dgm:pt modelId="{B9DD001F-A6CE-46B3-A867-2D3054486D58}" type="sibTrans" cxnId="{941343C4-8320-4D14-91BC-B70C6A6855FF}">
      <dgm:prSet/>
      <dgm:spPr/>
      <dgm:t>
        <a:bodyPr/>
        <a:lstStyle/>
        <a:p>
          <a:endParaRPr lang="en-US"/>
        </a:p>
      </dgm:t>
    </dgm:pt>
    <dgm:pt modelId="{013DEDDD-8347-441F-A9D0-1CA065F4E33B}">
      <dgm:prSet/>
      <dgm:spPr/>
      <dgm:t>
        <a:bodyPr/>
        <a:lstStyle/>
        <a:p>
          <a:r>
            <a:rPr lang="en"/>
            <a:t>development of an 11 kV high-voltage inverter </a:t>
          </a:r>
        </a:p>
      </dgm:t>
    </dgm:pt>
    <dgm:pt modelId="{04B2F2B9-32D8-4F98-9BF4-FDD9CCDC2CCA}" type="parTrans" cxnId="{D3A3F337-06CF-42C8-A65F-8FF049D3ECF8}">
      <dgm:prSet/>
      <dgm:spPr/>
      <dgm:t>
        <a:bodyPr/>
        <a:lstStyle/>
        <a:p>
          <a:endParaRPr lang="en-US"/>
        </a:p>
      </dgm:t>
    </dgm:pt>
    <dgm:pt modelId="{73E55232-F773-4F22-A082-DDD4998FCDF7}" type="sibTrans" cxnId="{D3A3F337-06CF-42C8-A65F-8FF049D3ECF8}">
      <dgm:prSet/>
      <dgm:spPr/>
      <dgm:t>
        <a:bodyPr/>
        <a:lstStyle/>
        <a:p>
          <a:endParaRPr lang="en-US"/>
        </a:p>
      </dgm:t>
    </dgm:pt>
    <dgm:pt modelId="{EE70A1C4-A7A9-4F4F-8300-0816FDDA79BC}" type="pres">
      <dgm:prSet presAssocID="{00B0B576-4F5B-48F8-AE7E-534DA5047BCC}" presName="linear" presStyleCnt="0">
        <dgm:presLayoutVars>
          <dgm:animLvl val="lvl"/>
          <dgm:resizeHandles val="exact"/>
        </dgm:presLayoutVars>
      </dgm:prSet>
      <dgm:spPr/>
    </dgm:pt>
    <dgm:pt modelId="{A49C7585-F20A-0146-AEAA-C2F4A9CE40E5}" type="pres">
      <dgm:prSet presAssocID="{79ED3AB7-9599-410C-B23B-F8340705FCAB}" presName="parentText" presStyleLbl="node1" presStyleIdx="0" presStyleCnt="4">
        <dgm:presLayoutVars>
          <dgm:chMax val="0"/>
          <dgm:bulletEnabled val="1"/>
        </dgm:presLayoutVars>
      </dgm:prSet>
      <dgm:spPr/>
    </dgm:pt>
    <dgm:pt modelId="{98319763-DF9A-0346-9C8C-D6FD42847C8D}" type="pres">
      <dgm:prSet presAssocID="{481339D0-C8A1-4E92-8C4E-43E51BD5DC0B}" presName="spacer" presStyleCnt="0"/>
      <dgm:spPr/>
    </dgm:pt>
    <dgm:pt modelId="{532A3C7B-0B6C-9E49-9A5C-DEA20ED41861}" type="pres">
      <dgm:prSet presAssocID="{884C1773-536B-4372-BFD3-75F7660753D9}" presName="parentText" presStyleLbl="node1" presStyleIdx="1" presStyleCnt="4">
        <dgm:presLayoutVars>
          <dgm:chMax val="0"/>
          <dgm:bulletEnabled val="1"/>
        </dgm:presLayoutVars>
      </dgm:prSet>
      <dgm:spPr/>
    </dgm:pt>
    <dgm:pt modelId="{CB46E36D-E002-B44A-89D0-3F0E4193417B}" type="pres">
      <dgm:prSet presAssocID="{1744CECC-80FC-4E7B-B77A-71EE1489880A}" presName="spacer" presStyleCnt="0"/>
      <dgm:spPr/>
    </dgm:pt>
    <dgm:pt modelId="{399F4F8B-DCC0-AC40-82BA-E49C9F4547A8}" type="pres">
      <dgm:prSet presAssocID="{5A575B59-EEAF-4080-B377-6B14B223F874}" presName="parentText" presStyleLbl="node1" presStyleIdx="2" presStyleCnt="4">
        <dgm:presLayoutVars>
          <dgm:chMax val="0"/>
          <dgm:bulletEnabled val="1"/>
        </dgm:presLayoutVars>
      </dgm:prSet>
      <dgm:spPr/>
    </dgm:pt>
    <dgm:pt modelId="{DBD58418-845F-0E47-9430-40FAB2CE7067}" type="pres">
      <dgm:prSet presAssocID="{B9DD001F-A6CE-46B3-A867-2D3054486D58}" presName="spacer" presStyleCnt="0"/>
      <dgm:spPr/>
    </dgm:pt>
    <dgm:pt modelId="{93749EDC-F7E5-4A4D-B1FC-AF89B6B3B1EC}" type="pres">
      <dgm:prSet presAssocID="{013DEDDD-8347-441F-A9D0-1CA065F4E33B}" presName="parentText" presStyleLbl="node1" presStyleIdx="3" presStyleCnt="4">
        <dgm:presLayoutVars>
          <dgm:chMax val="0"/>
          <dgm:bulletEnabled val="1"/>
        </dgm:presLayoutVars>
      </dgm:prSet>
      <dgm:spPr/>
    </dgm:pt>
  </dgm:ptLst>
  <dgm:cxnLst>
    <dgm:cxn modelId="{A180800E-D924-F644-A78D-E89C4961DFFE}" type="presOf" srcId="{013DEDDD-8347-441F-A9D0-1CA065F4E33B}" destId="{93749EDC-F7E5-4A4D-B1FC-AF89B6B3B1EC}" srcOrd="0" destOrd="0" presId="urn:microsoft.com/office/officeart/2005/8/layout/vList2"/>
    <dgm:cxn modelId="{B37B3D28-D54C-6C44-8ABB-305B041B945B}" type="presOf" srcId="{5A575B59-EEAF-4080-B377-6B14B223F874}" destId="{399F4F8B-DCC0-AC40-82BA-E49C9F4547A8}" srcOrd="0" destOrd="0" presId="urn:microsoft.com/office/officeart/2005/8/layout/vList2"/>
    <dgm:cxn modelId="{20CB942B-9D28-4563-B407-7FDA15B12994}" srcId="{00B0B576-4F5B-48F8-AE7E-534DA5047BCC}" destId="{79ED3AB7-9599-410C-B23B-F8340705FCAB}" srcOrd="0" destOrd="0" parTransId="{94F6FF7F-C139-4663-B5CE-7D136FFEC647}" sibTransId="{481339D0-C8A1-4E92-8C4E-43E51BD5DC0B}"/>
    <dgm:cxn modelId="{4B172532-FAEF-2D49-BA00-D62C39BA39CE}" type="presOf" srcId="{00B0B576-4F5B-48F8-AE7E-534DA5047BCC}" destId="{EE70A1C4-A7A9-4F4F-8300-0816FDDA79BC}" srcOrd="0" destOrd="0" presId="urn:microsoft.com/office/officeart/2005/8/layout/vList2"/>
    <dgm:cxn modelId="{D3A3F337-06CF-42C8-A65F-8FF049D3ECF8}" srcId="{00B0B576-4F5B-48F8-AE7E-534DA5047BCC}" destId="{013DEDDD-8347-441F-A9D0-1CA065F4E33B}" srcOrd="3" destOrd="0" parTransId="{04B2F2B9-32D8-4F98-9BF4-FDD9CCDC2CCA}" sibTransId="{73E55232-F773-4F22-A082-DDD4998FCDF7}"/>
    <dgm:cxn modelId="{A99D5277-0CCB-4DB0-8E69-A215EAEB1AFA}" srcId="{00B0B576-4F5B-48F8-AE7E-534DA5047BCC}" destId="{884C1773-536B-4372-BFD3-75F7660753D9}" srcOrd="1" destOrd="0" parTransId="{7486C2D1-F3E3-40A4-ABCC-2A41F86EFE04}" sibTransId="{1744CECC-80FC-4E7B-B77A-71EE1489880A}"/>
    <dgm:cxn modelId="{941343C4-8320-4D14-91BC-B70C6A6855FF}" srcId="{00B0B576-4F5B-48F8-AE7E-534DA5047BCC}" destId="{5A575B59-EEAF-4080-B377-6B14B223F874}" srcOrd="2" destOrd="0" parTransId="{774152F6-1F53-471B-98CB-B250A591021F}" sibTransId="{B9DD001F-A6CE-46B3-A867-2D3054486D58}"/>
    <dgm:cxn modelId="{88852AC6-2CB4-6E4F-A55A-A3F149A1E64C}" type="presOf" srcId="{79ED3AB7-9599-410C-B23B-F8340705FCAB}" destId="{A49C7585-F20A-0146-AEAA-C2F4A9CE40E5}" srcOrd="0" destOrd="0" presId="urn:microsoft.com/office/officeart/2005/8/layout/vList2"/>
    <dgm:cxn modelId="{B5C584CF-A90C-DE46-9E73-A3BE401DCCC2}" type="presOf" srcId="{884C1773-536B-4372-BFD3-75F7660753D9}" destId="{532A3C7B-0B6C-9E49-9A5C-DEA20ED41861}" srcOrd="0" destOrd="0" presId="urn:microsoft.com/office/officeart/2005/8/layout/vList2"/>
    <dgm:cxn modelId="{37F45895-4AEA-DC4B-8AE2-88E4A8AEA55A}" type="presParOf" srcId="{EE70A1C4-A7A9-4F4F-8300-0816FDDA79BC}" destId="{A49C7585-F20A-0146-AEAA-C2F4A9CE40E5}" srcOrd="0" destOrd="0" presId="urn:microsoft.com/office/officeart/2005/8/layout/vList2"/>
    <dgm:cxn modelId="{1A9D7DD4-078D-6E4F-9724-45D9D375C38B}" type="presParOf" srcId="{EE70A1C4-A7A9-4F4F-8300-0816FDDA79BC}" destId="{98319763-DF9A-0346-9C8C-D6FD42847C8D}" srcOrd="1" destOrd="0" presId="urn:microsoft.com/office/officeart/2005/8/layout/vList2"/>
    <dgm:cxn modelId="{3EAC2F65-A540-7F43-BB86-334F03936BA1}" type="presParOf" srcId="{EE70A1C4-A7A9-4F4F-8300-0816FDDA79BC}" destId="{532A3C7B-0B6C-9E49-9A5C-DEA20ED41861}" srcOrd="2" destOrd="0" presId="urn:microsoft.com/office/officeart/2005/8/layout/vList2"/>
    <dgm:cxn modelId="{8BBDFBEC-AEB1-9B48-9AB9-DEC86DE60C1F}" type="presParOf" srcId="{EE70A1C4-A7A9-4F4F-8300-0816FDDA79BC}" destId="{CB46E36D-E002-B44A-89D0-3F0E4193417B}" srcOrd="3" destOrd="0" presId="urn:microsoft.com/office/officeart/2005/8/layout/vList2"/>
    <dgm:cxn modelId="{71052A8A-57A3-3247-9489-3F3B7C061E5A}" type="presParOf" srcId="{EE70A1C4-A7A9-4F4F-8300-0816FDDA79BC}" destId="{399F4F8B-DCC0-AC40-82BA-E49C9F4547A8}" srcOrd="4" destOrd="0" presId="urn:microsoft.com/office/officeart/2005/8/layout/vList2"/>
    <dgm:cxn modelId="{30308F2F-6995-284F-BD28-937F2596D39D}" type="presParOf" srcId="{EE70A1C4-A7A9-4F4F-8300-0816FDDA79BC}" destId="{DBD58418-845F-0E47-9430-40FAB2CE7067}" srcOrd="5" destOrd="0" presId="urn:microsoft.com/office/officeart/2005/8/layout/vList2"/>
    <dgm:cxn modelId="{0B7F2625-029B-8146-8B95-1FE4C7BB7CE5}" type="presParOf" srcId="{EE70A1C4-A7A9-4F4F-8300-0816FDDA79BC}" destId="{93749EDC-F7E5-4A4D-B1FC-AF89B6B3B1E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72EBB9-C4AE-448B-A22A-FB8927D04C4F}"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175CE790-CC04-462E-8B38-0B0D3B45CF80}">
      <dgm:prSet/>
      <dgm:spPr/>
      <dgm:t>
        <a:bodyPr/>
        <a:lstStyle/>
        <a:p>
          <a:r>
            <a:rPr lang="en"/>
            <a:t>In 2023-2024, the prices of photovoltaic equipment have decreased by more than 50%, and this trend will continue.</a:t>
          </a:r>
          <a:endParaRPr lang="en-US"/>
        </a:p>
      </dgm:t>
    </dgm:pt>
    <dgm:pt modelId="{CAE47900-0865-4515-8928-FED0662D7B56}" type="parTrans" cxnId="{1327226F-6F74-4179-8D89-5F6A97F98A40}">
      <dgm:prSet/>
      <dgm:spPr/>
      <dgm:t>
        <a:bodyPr/>
        <a:lstStyle/>
        <a:p>
          <a:endParaRPr lang="en-US"/>
        </a:p>
      </dgm:t>
    </dgm:pt>
    <dgm:pt modelId="{C860CE66-64FE-411B-9EBD-8919D9869D29}" type="sibTrans" cxnId="{1327226F-6F74-4179-8D89-5F6A97F98A40}">
      <dgm:prSet/>
      <dgm:spPr/>
      <dgm:t>
        <a:bodyPr/>
        <a:lstStyle/>
        <a:p>
          <a:endParaRPr lang="en-US"/>
        </a:p>
      </dgm:t>
    </dgm:pt>
    <dgm:pt modelId="{D84ED5C0-3AA3-42F2-BB87-F0E4F70E00E1}">
      <dgm:prSet/>
      <dgm:spPr/>
      <dgm:t>
        <a:bodyPr/>
        <a:lstStyle/>
        <a:p>
          <a:r>
            <a:rPr lang="en"/>
            <a:t>The prices of modern batteries with the latest chemical formulations (LiFePo4, LTO, N+ Sodium) will also decrease by more than 50% in 2023-2024, and this trend will continue.</a:t>
          </a:r>
          <a:endParaRPr lang="en-US"/>
        </a:p>
      </dgm:t>
    </dgm:pt>
    <dgm:pt modelId="{40B581B1-03E6-494E-AD9D-6B01572A6777}" type="parTrans" cxnId="{DC8E5C7F-31EE-41EA-8C93-90F446FFA822}">
      <dgm:prSet/>
      <dgm:spPr/>
      <dgm:t>
        <a:bodyPr/>
        <a:lstStyle/>
        <a:p>
          <a:endParaRPr lang="en-US"/>
        </a:p>
      </dgm:t>
    </dgm:pt>
    <dgm:pt modelId="{8F2679D2-D3C2-4A1C-9FF9-032E0223658C}" type="sibTrans" cxnId="{DC8E5C7F-31EE-41EA-8C93-90F446FFA822}">
      <dgm:prSet/>
      <dgm:spPr/>
      <dgm:t>
        <a:bodyPr/>
        <a:lstStyle/>
        <a:p>
          <a:endParaRPr lang="en-US"/>
        </a:p>
      </dgm:t>
    </dgm:pt>
    <dgm:pt modelId="{FA711695-E6B6-433A-A086-6A272A03A200}">
      <dgm:prSet/>
      <dgm:spPr/>
      <dgm:t>
        <a:bodyPr/>
        <a:lstStyle/>
        <a:p>
          <a:r>
            <a:rPr lang="en"/>
            <a:t>The development of power semiconductor products such as MOSFETs and IGBTs in the automotive industry (electric vehicles) is helping to reduce the cost of high-power integrated circuits.</a:t>
          </a:r>
          <a:endParaRPr lang="en-US"/>
        </a:p>
      </dgm:t>
    </dgm:pt>
    <dgm:pt modelId="{9EDE3D0F-3DBC-4144-9899-DC40102B2606}" type="parTrans" cxnId="{4EB52B8A-C5CD-431D-9660-9C49B13B20AA}">
      <dgm:prSet/>
      <dgm:spPr/>
      <dgm:t>
        <a:bodyPr/>
        <a:lstStyle/>
        <a:p>
          <a:endParaRPr lang="en-US"/>
        </a:p>
      </dgm:t>
    </dgm:pt>
    <dgm:pt modelId="{3E372A4D-4F2D-4314-A520-AE8249118D2E}" type="sibTrans" cxnId="{4EB52B8A-C5CD-431D-9660-9C49B13B20AA}">
      <dgm:prSet/>
      <dgm:spPr/>
      <dgm:t>
        <a:bodyPr/>
        <a:lstStyle/>
        <a:p>
          <a:endParaRPr lang="en-US"/>
        </a:p>
      </dgm:t>
    </dgm:pt>
    <dgm:pt modelId="{35AFAEAD-76E0-4A45-B4CF-C800181B4FE0}" type="pres">
      <dgm:prSet presAssocID="{2C72EBB9-C4AE-448B-A22A-FB8927D04C4F}" presName="linear" presStyleCnt="0">
        <dgm:presLayoutVars>
          <dgm:animLvl val="lvl"/>
          <dgm:resizeHandles val="exact"/>
        </dgm:presLayoutVars>
      </dgm:prSet>
      <dgm:spPr/>
    </dgm:pt>
    <dgm:pt modelId="{35D80D6F-E88E-8C4A-8AE2-65704C448534}" type="pres">
      <dgm:prSet presAssocID="{175CE790-CC04-462E-8B38-0B0D3B45CF80}" presName="parentText" presStyleLbl="node1" presStyleIdx="0" presStyleCnt="3">
        <dgm:presLayoutVars>
          <dgm:chMax val="0"/>
          <dgm:bulletEnabled val="1"/>
        </dgm:presLayoutVars>
      </dgm:prSet>
      <dgm:spPr/>
    </dgm:pt>
    <dgm:pt modelId="{53CEF642-D5FA-5347-BBB6-9DD1BC3FAF42}" type="pres">
      <dgm:prSet presAssocID="{C860CE66-64FE-411B-9EBD-8919D9869D29}" presName="spacer" presStyleCnt="0"/>
      <dgm:spPr/>
    </dgm:pt>
    <dgm:pt modelId="{39D2571F-0B12-2541-A120-5AEE7A906580}" type="pres">
      <dgm:prSet presAssocID="{D84ED5C0-3AA3-42F2-BB87-F0E4F70E00E1}" presName="parentText" presStyleLbl="node1" presStyleIdx="1" presStyleCnt="3">
        <dgm:presLayoutVars>
          <dgm:chMax val="0"/>
          <dgm:bulletEnabled val="1"/>
        </dgm:presLayoutVars>
      </dgm:prSet>
      <dgm:spPr/>
    </dgm:pt>
    <dgm:pt modelId="{252EB428-D8B9-FD4D-8F56-2AE46BEA8C56}" type="pres">
      <dgm:prSet presAssocID="{8F2679D2-D3C2-4A1C-9FF9-032E0223658C}" presName="spacer" presStyleCnt="0"/>
      <dgm:spPr/>
    </dgm:pt>
    <dgm:pt modelId="{DEB802F5-E490-BF45-ABC9-712E13DE8E64}" type="pres">
      <dgm:prSet presAssocID="{FA711695-E6B6-433A-A086-6A272A03A200}" presName="parentText" presStyleLbl="node1" presStyleIdx="2" presStyleCnt="3">
        <dgm:presLayoutVars>
          <dgm:chMax val="0"/>
          <dgm:bulletEnabled val="1"/>
        </dgm:presLayoutVars>
      </dgm:prSet>
      <dgm:spPr/>
    </dgm:pt>
  </dgm:ptLst>
  <dgm:cxnLst>
    <dgm:cxn modelId="{4DA4530D-5027-D84D-B9CF-7ECE14785C6C}" type="presOf" srcId="{175CE790-CC04-462E-8B38-0B0D3B45CF80}" destId="{35D80D6F-E88E-8C4A-8AE2-65704C448534}" srcOrd="0" destOrd="0" presId="urn:microsoft.com/office/officeart/2005/8/layout/vList2"/>
    <dgm:cxn modelId="{E5C10C61-84E8-5546-A00F-4678C21F467E}" type="presOf" srcId="{2C72EBB9-C4AE-448B-A22A-FB8927D04C4F}" destId="{35AFAEAD-76E0-4A45-B4CF-C800181B4FE0}" srcOrd="0" destOrd="0" presId="urn:microsoft.com/office/officeart/2005/8/layout/vList2"/>
    <dgm:cxn modelId="{1327226F-6F74-4179-8D89-5F6A97F98A40}" srcId="{2C72EBB9-C4AE-448B-A22A-FB8927D04C4F}" destId="{175CE790-CC04-462E-8B38-0B0D3B45CF80}" srcOrd="0" destOrd="0" parTransId="{CAE47900-0865-4515-8928-FED0662D7B56}" sibTransId="{C860CE66-64FE-411B-9EBD-8919D9869D29}"/>
    <dgm:cxn modelId="{DC8E5C7F-31EE-41EA-8C93-90F446FFA822}" srcId="{2C72EBB9-C4AE-448B-A22A-FB8927D04C4F}" destId="{D84ED5C0-3AA3-42F2-BB87-F0E4F70E00E1}" srcOrd="1" destOrd="0" parTransId="{40B581B1-03E6-494E-AD9D-6B01572A6777}" sibTransId="{8F2679D2-D3C2-4A1C-9FF9-032E0223658C}"/>
    <dgm:cxn modelId="{4EB52B8A-C5CD-431D-9660-9C49B13B20AA}" srcId="{2C72EBB9-C4AE-448B-A22A-FB8927D04C4F}" destId="{FA711695-E6B6-433A-A086-6A272A03A200}" srcOrd="2" destOrd="0" parTransId="{9EDE3D0F-3DBC-4144-9899-DC40102B2606}" sibTransId="{3E372A4D-4F2D-4314-A520-AE8249118D2E}"/>
    <dgm:cxn modelId="{268605A6-BA01-614A-BCF8-8B363A82C8C1}" type="presOf" srcId="{D84ED5C0-3AA3-42F2-BB87-F0E4F70E00E1}" destId="{39D2571F-0B12-2541-A120-5AEE7A906580}" srcOrd="0" destOrd="0" presId="urn:microsoft.com/office/officeart/2005/8/layout/vList2"/>
    <dgm:cxn modelId="{ED6210B3-FD77-344E-9C31-095D793D01F1}" type="presOf" srcId="{FA711695-E6B6-433A-A086-6A272A03A200}" destId="{DEB802F5-E490-BF45-ABC9-712E13DE8E64}" srcOrd="0" destOrd="0" presId="urn:microsoft.com/office/officeart/2005/8/layout/vList2"/>
    <dgm:cxn modelId="{F88C3A67-8360-6642-AC66-F0ACFCB7625C}" type="presParOf" srcId="{35AFAEAD-76E0-4A45-B4CF-C800181B4FE0}" destId="{35D80D6F-E88E-8C4A-8AE2-65704C448534}" srcOrd="0" destOrd="0" presId="urn:microsoft.com/office/officeart/2005/8/layout/vList2"/>
    <dgm:cxn modelId="{592740BE-B8FF-DB4E-ADE0-8485426D703A}" type="presParOf" srcId="{35AFAEAD-76E0-4A45-B4CF-C800181B4FE0}" destId="{53CEF642-D5FA-5347-BBB6-9DD1BC3FAF42}" srcOrd="1" destOrd="0" presId="urn:microsoft.com/office/officeart/2005/8/layout/vList2"/>
    <dgm:cxn modelId="{2FAAFD95-A182-7A4F-BA71-1EB94AC38571}" type="presParOf" srcId="{35AFAEAD-76E0-4A45-B4CF-C800181B4FE0}" destId="{39D2571F-0B12-2541-A120-5AEE7A906580}" srcOrd="2" destOrd="0" presId="urn:microsoft.com/office/officeart/2005/8/layout/vList2"/>
    <dgm:cxn modelId="{584D0AFF-06E1-7D40-9323-140C9B3CC788}" type="presParOf" srcId="{35AFAEAD-76E0-4A45-B4CF-C800181B4FE0}" destId="{252EB428-D8B9-FD4D-8F56-2AE46BEA8C56}" srcOrd="3" destOrd="0" presId="urn:microsoft.com/office/officeart/2005/8/layout/vList2"/>
    <dgm:cxn modelId="{013172AD-7CC5-7B48-ABAB-3E973BD724C5}" type="presParOf" srcId="{35AFAEAD-76E0-4A45-B4CF-C800181B4FE0}" destId="{DEB802F5-E490-BF45-ABC9-712E13DE8E6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71C392-ADEB-4648-A0F0-D6107459E804}"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449076F8-E6FF-464D-9447-309140EF3779}">
      <dgm:prSet/>
      <dgm:spPr/>
      <dgm:t>
        <a:bodyPr/>
        <a:lstStyle/>
        <a:p>
          <a:r>
            <a:rPr lang="en"/>
            <a:t>The need for low-power hybrid solutions can be considered solved (up to 50kW)</a:t>
          </a:r>
          <a:endParaRPr lang="en-US"/>
        </a:p>
      </dgm:t>
    </dgm:pt>
    <dgm:pt modelId="{8114F1B1-F482-4B2D-BBCB-736F250FE36B}" type="parTrans" cxnId="{88BC7312-E45A-4460-ACE4-5E07D48CC959}">
      <dgm:prSet/>
      <dgm:spPr/>
      <dgm:t>
        <a:bodyPr/>
        <a:lstStyle/>
        <a:p>
          <a:endParaRPr lang="en-US"/>
        </a:p>
      </dgm:t>
    </dgm:pt>
    <dgm:pt modelId="{6577A1B4-5793-49EC-80B2-CB62BFD65F7A}" type="sibTrans" cxnId="{88BC7312-E45A-4460-ACE4-5E07D48CC959}">
      <dgm:prSet/>
      <dgm:spPr/>
      <dgm:t>
        <a:bodyPr/>
        <a:lstStyle/>
        <a:p>
          <a:endParaRPr lang="en-US"/>
        </a:p>
      </dgm:t>
    </dgm:pt>
    <dgm:pt modelId="{E6E5EDC9-F076-46AB-A63F-C3DC808D6875}">
      <dgm:prSet/>
      <dgm:spPr/>
      <dgm:t>
        <a:bodyPr/>
        <a:lstStyle/>
        <a:p>
          <a:r>
            <a:rPr lang="en"/>
            <a:t>there is a need for 100-500kw solutions for business/public sector, etc.</a:t>
          </a:r>
          <a:endParaRPr lang="en-US"/>
        </a:p>
      </dgm:t>
    </dgm:pt>
    <dgm:pt modelId="{D1AA2CC0-2516-481E-8CB4-7B79B48D9D0F}" type="parTrans" cxnId="{E56443ED-BE70-41B8-9DC1-7770F861C569}">
      <dgm:prSet/>
      <dgm:spPr/>
      <dgm:t>
        <a:bodyPr/>
        <a:lstStyle/>
        <a:p>
          <a:endParaRPr lang="en-US"/>
        </a:p>
      </dgm:t>
    </dgm:pt>
    <dgm:pt modelId="{8807C003-1D11-4009-8C6F-0C4C7E1CD267}" type="sibTrans" cxnId="{E56443ED-BE70-41B8-9DC1-7770F861C569}">
      <dgm:prSet/>
      <dgm:spPr/>
      <dgm:t>
        <a:bodyPr/>
        <a:lstStyle/>
        <a:p>
          <a:endParaRPr lang="en-US"/>
        </a:p>
      </dgm:t>
    </dgm:pt>
    <dgm:pt modelId="{1DCBC36B-1C7E-4668-A373-13E2563DD4C5}">
      <dgm:prSet/>
      <dgm:spPr/>
      <dgm:t>
        <a:bodyPr/>
        <a:lstStyle/>
        <a:p>
          <a:r>
            <a:rPr lang="en"/>
            <a:t>Existing solutions have a cost of 350-450 euros per kW, which is quite expensive to distribute</a:t>
          </a:r>
          <a:endParaRPr lang="en-US"/>
        </a:p>
      </dgm:t>
    </dgm:pt>
    <dgm:pt modelId="{64C7B0E6-72FD-478C-B076-247F608BF0C0}" type="parTrans" cxnId="{A178C7AF-56EB-4A65-B98E-89290D42FDE8}">
      <dgm:prSet/>
      <dgm:spPr/>
      <dgm:t>
        <a:bodyPr/>
        <a:lstStyle/>
        <a:p>
          <a:endParaRPr lang="en-US"/>
        </a:p>
      </dgm:t>
    </dgm:pt>
    <dgm:pt modelId="{4ACB43FF-5618-4BFA-A8CC-A1290656544C}" type="sibTrans" cxnId="{A178C7AF-56EB-4A65-B98E-89290D42FDE8}">
      <dgm:prSet/>
      <dgm:spPr/>
      <dgm:t>
        <a:bodyPr/>
        <a:lstStyle/>
        <a:p>
          <a:endParaRPr lang="en-US"/>
        </a:p>
      </dgm:t>
    </dgm:pt>
    <dgm:pt modelId="{072E82AC-C054-414A-A044-362A8D4F590D}">
      <dgm:prSet/>
      <dgm:spPr/>
      <dgm:t>
        <a:bodyPr/>
        <a:lstStyle/>
        <a:p>
          <a:r>
            <a:rPr lang="en"/>
            <a:t>existing solutions usually use a PWM (pulse width modulation) conversion tool with a high percentage of losses</a:t>
          </a:r>
          <a:endParaRPr lang="en-US"/>
        </a:p>
      </dgm:t>
    </dgm:pt>
    <dgm:pt modelId="{8C3E3422-F13B-4485-B595-0CE46A2C26BE}" type="parTrans" cxnId="{68BA092E-C139-4A84-B992-BF345BB76E43}">
      <dgm:prSet/>
      <dgm:spPr/>
      <dgm:t>
        <a:bodyPr/>
        <a:lstStyle/>
        <a:p>
          <a:endParaRPr lang="en-US"/>
        </a:p>
      </dgm:t>
    </dgm:pt>
    <dgm:pt modelId="{B4FA8E50-4A78-4363-9D17-966AB13527DB}" type="sibTrans" cxnId="{68BA092E-C139-4A84-B992-BF345BB76E43}">
      <dgm:prSet/>
      <dgm:spPr/>
      <dgm:t>
        <a:bodyPr/>
        <a:lstStyle/>
        <a:p>
          <a:endParaRPr lang="en-US"/>
        </a:p>
      </dgm:t>
    </dgm:pt>
    <dgm:pt modelId="{04ECC2CC-DB1C-F34F-BE80-42C947ECBA1F}" type="pres">
      <dgm:prSet presAssocID="{1071C392-ADEB-4648-A0F0-D6107459E804}" presName="linear" presStyleCnt="0">
        <dgm:presLayoutVars>
          <dgm:animLvl val="lvl"/>
          <dgm:resizeHandles val="exact"/>
        </dgm:presLayoutVars>
      </dgm:prSet>
      <dgm:spPr/>
    </dgm:pt>
    <dgm:pt modelId="{A120AC7A-25CE-2742-914C-E9EE95BFA97F}" type="pres">
      <dgm:prSet presAssocID="{449076F8-E6FF-464D-9447-309140EF3779}" presName="parentText" presStyleLbl="node1" presStyleIdx="0" presStyleCnt="4">
        <dgm:presLayoutVars>
          <dgm:chMax val="0"/>
          <dgm:bulletEnabled val="1"/>
        </dgm:presLayoutVars>
      </dgm:prSet>
      <dgm:spPr/>
    </dgm:pt>
    <dgm:pt modelId="{339C2062-9A61-3248-A3AC-D12942905F8B}" type="pres">
      <dgm:prSet presAssocID="{6577A1B4-5793-49EC-80B2-CB62BFD65F7A}" presName="spacer" presStyleCnt="0"/>
      <dgm:spPr/>
    </dgm:pt>
    <dgm:pt modelId="{29B86187-E94B-ED4E-BE5E-2BFF105F8AD6}" type="pres">
      <dgm:prSet presAssocID="{E6E5EDC9-F076-46AB-A63F-C3DC808D6875}" presName="parentText" presStyleLbl="node1" presStyleIdx="1" presStyleCnt="4">
        <dgm:presLayoutVars>
          <dgm:chMax val="0"/>
          <dgm:bulletEnabled val="1"/>
        </dgm:presLayoutVars>
      </dgm:prSet>
      <dgm:spPr/>
    </dgm:pt>
    <dgm:pt modelId="{2E426CA3-08BD-8B46-8609-7C4324F6A051}" type="pres">
      <dgm:prSet presAssocID="{8807C003-1D11-4009-8C6F-0C4C7E1CD267}" presName="spacer" presStyleCnt="0"/>
      <dgm:spPr/>
    </dgm:pt>
    <dgm:pt modelId="{AC86AE1F-32DC-AA46-8728-BCE0D1EA6A1A}" type="pres">
      <dgm:prSet presAssocID="{1DCBC36B-1C7E-4668-A373-13E2563DD4C5}" presName="parentText" presStyleLbl="node1" presStyleIdx="2" presStyleCnt="4">
        <dgm:presLayoutVars>
          <dgm:chMax val="0"/>
          <dgm:bulletEnabled val="1"/>
        </dgm:presLayoutVars>
      </dgm:prSet>
      <dgm:spPr/>
    </dgm:pt>
    <dgm:pt modelId="{126B15DE-E963-CA42-9A77-E29291F8DB2C}" type="pres">
      <dgm:prSet presAssocID="{4ACB43FF-5618-4BFA-A8CC-A1290656544C}" presName="spacer" presStyleCnt="0"/>
      <dgm:spPr/>
    </dgm:pt>
    <dgm:pt modelId="{D638BCD4-9485-B84A-8174-58781CB543D9}" type="pres">
      <dgm:prSet presAssocID="{072E82AC-C054-414A-A044-362A8D4F590D}" presName="parentText" presStyleLbl="node1" presStyleIdx="3" presStyleCnt="4">
        <dgm:presLayoutVars>
          <dgm:chMax val="0"/>
          <dgm:bulletEnabled val="1"/>
        </dgm:presLayoutVars>
      </dgm:prSet>
      <dgm:spPr/>
    </dgm:pt>
  </dgm:ptLst>
  <dgm:cxnLst>
    <dgm:cxn modelId="{3A563107-3A9D-BD46-9A87-0524C4319D72}" type="presOf" srcId="{E6E5EDC9-F076-46AB-A63F-C3DC808D6875}" destId="{29B86187-E94B-ED4E-BE5E-2BFF105F8AD6}" srcOrd="0" destOrd="0" presId="urn:microsoft.com/office/officeart/2005/8/layout/vList2"/>
    <dgm:cxn modelId="{88BC7312-E45A-4460-ACE4-5E07D48CC959}" srcId="{1071C392-ADEB-4648-A0F0-D6107459E804}" destId="{449076F8-E6FF-464D-9447-309140EF3779}" srcOrd="0" destOrd="0" parTransId="{8114F1B1-F482-4B2D-BBCB-736F250FE36B}" sibTransId="{6577A1B4-5793-49EC-80B2-CB62BFD65F7A}"/>
    <dgm:cxn modelId="{68BA092E-C139-4A84-B992-BF345BB76E43}" srcId="{1071C392-ADEB-4648-A0F0-D6107459E804}" destId="{072E82AC-C054-414A-A044-362A8D4F590D}" srcOrd="3" destOrd="0" parTransId="{8C3E3422-F13B-4485-B595-0CE46A2C26BE}" sibTransId="{B4FA8E50-4A78-4363-9D17-966AB13527DB}"/>
    <dgm:cxn modelId="{D3C46352-F9EB-4D4C-9CA2-B19B5118A296}" type="presOf" srcId="{1DCBC36B-1C7E-4668-A373-13E2563DD4C5}" destId="{AC86AE1F-32DC-AA46-8728-BCE0D1EA6A1A}" srcOrd="0" destOrd="0" presId="urn:microsoft.com/office/officeart/2005/8/layout/vList2"/>
    <dgm:cxn modelId="{0D4E0E5B-6CCB-4A41-A8FF-B56678FFB8CE}" type="presOf" srcId="{1071C392-ADEB-4648-A0F0-D6107459E804}" destId="{04ECC2CC-DB1C-F34F-BE80-42C947ECBA1F}" srcOrd="0" destOrd="0" presId="urn:microsoft.com/office/officeart/2005/8/layout/vList2"/>
    <dgm:cxn modelId="{46E4A79F-5F8E-4A48-9251-F60785DCDB54}" type="presOf" srcId="{072E82AC-C054-414A-A044-362A8D4F590D}" destId="{D638BCD4-9485-B84A-8174-58781CB543D9}" srcOrd="0" destOrd="0" presId="urn:microsoft.com/office/officeart/2005/8/layout/vList2"/>
    <dgm:cxn modelId="{A178C7AF-56EB-4A65-B98E-89290D42FDE8}" srcId="{1071C392-ADEB-4648-A0F0-D6107459E804}" destId="{1DCBC36B-1C7E-4668-A373-13E2563DD4C5}" srcOrd="2" destOrd="0" parTransId="{64C7B0E6-72FD-478C-B076-247F608BF0C0}" sibTransId="{4ACB43FF-5618-4BFA-A8CC-A1290656544C}"/>
    <dgm:cxn modelId="{28C592B2-2E06-D74C-9AFD-262B4C0808D4}" type="presOf" srcId="{449076F8-E6FF-464D-9447-309140EF3779}" destId="{A120AC7A-25CE-2742-914C-E9EE95BFA97F}" srcOrd="0" destOrd="0" presId="urn:microsoft.com/office/officeart/2005/8/layout/vList2"/>
    <dgm:cxn modelId="{E56443ED-BE70-41B8-9DC1-7770F861C569}" srcId="{1071C392-ADEB-4648-A0F0-D6107459E804}" destId="{E6E5EDC9-F076-46AB-A63F-C3DC808D6875}" srcOrd="1" destOrd="0" parTransId="{D1AA2CC0-2516-481E-8CB4-7B79B48D9D0F}" sibTransId="{8807C003-1D11-4009-8C6F-0C4C7E1CD267}"/>
    <dgm:cxn modelId="{53F1CC0E-0CEC-0A46-8E46-E0AEC8E980AB}" type="presParOf" srcId="{04ECC2CC-DB1C-F34F-BE80-42C947ECBA1F}" destId="{A120AC7A-25CE-2742-914C-E9EE95BFA97F}" srcOrd="0" destOrd="0" presId="urn:microsoft.com/office/officeart/2005/8/layout/vList2"/>
    <dgm:cxn modelId="{B134897D-B434-D944-ABF3-8FF37F516FF5}" type="presParOf" srcId="{04ECC2CC-DB1C-F34F-BE80-42C947ECBA1F}" destId="{339C2062-9A61-3248-A3AC-D12942905F8B}" srcOrd="1" destOrd="0" presId="urn:microsoft.com/office/officeart/2005/8/layout/vList2"/>
    <dgm:cxn modelId="{72462F78-F617-2B4C-8A40-C5DC686E3D40}" type="presParOf" srcId="{04ECC2CC-DB1C-F34F-BE80-42C947ECBA1F}" destId="{29B86187-E94B-ED4E-BE5E-2BFF105F8AD6}" srcOrd="2" destOrd="0" presId="urn:microsoft.com/office/officeart/2005/8/layout/vList2"/>
    <dgm:cxn modelId="{46E03445-1F67-7640-B1E6-F767A3C5DB39}" type="presParOf" srcId="{04ECC2CC-DB1C-F34F-BE80-42C947ECBA1F}" destId="{2E426CA3-08BD-8B46-8609-7C4324F6A051}" srcOrd="3" destOrd="0" presId="urn:microsoft.com/office/officeart/2005/8/layout/vList2"/>
    <dgm:cxn modelId="{A42A7FB3-6BB0-564A-9E68-AC71C858C16D}" type="presParOf" srcId="{04ECC2CC-DB1C-F34F-BE80-42C947ECBA1F}" destId="{AC86AE1F-32DC-AA46-8728-BCE0D1EA6A1A}" srcOrd="4" destOrd="0" presId="urn:microsoft.com/office/officeart/2005/8/layout/vList2"/>
    <dgm:cxn modelId="{B08C803B-AC55-CC4A-8853-81409DA49824}" type="presParOf" srcId="{04ECC2CC-DB1C-F34F-BE80-42C947ECBA1F}" destId="{126B15DE-E963-CA42-9A77-E29291F8DB2C}" srcOrd="5" destOrd="0" presId="urn:microsoft.com/office/officeart/2005/8/layout/vList2"/>
    <dgm:cxn modelId="{212129EC-B0C2-6648-8D29-1F05D8B2E39D}" type="presParOf" srcId="{04ECC2CC-DB1C-F34F-BE80-42C947ECBA1F}" destId="{D638BCD4-9485-B84A-8174-58781CB543D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ADA659-204C-44EE-8663-7CEFA862DF11}"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0A8434BE-597F-4C0B-B507-B6DAA7F1D29A}">
      <dgm:prSet/>
      <dgm:spPr/>
      <dgm:t>
        <a:bodyPr/>
        <a:lstStyle/>
        <a:p>
          <a:r>
            <a:rPr lang="en"/>
            <a:t>the number of specialized (powerful) MPTTs in modern hybrid systems is limited (usually even in solutions of 100 kW no more than 4x), which limits the flexibility of photovoltaic fields (strings)</a:t>
          </a:r>
          <a:endParaRPr lang="en-US"/>
        </a:p>
      </dgm:t>
    </dgm:pt>
    <dgm:pt modelId="{7B2173FF-F666-4517-BDE9-DD3A8BF23B59}" type="parTrans" cxnId="{917162D7-44D5-4CF9-B745-52BFE2955C63}">
      <dgm:prSet/>
      <dgm:spPr/>
      <dgm:t>
        <a:bodyPr/>
        <a:lstStyle/>
        <a:p>
          <a:endParaRPr lang="en-US"/>
        </a:p>
      </dgm:t>
    </dgm:pt>
    <dgm:pt modelId="{C1FDEF0E-0954-48BD-BEA4-AA2230449E7D}" type="sibTrans" cxnId="{917162D7-44D5-4CF9-B745-52BFE2955C63}">
      <dgm:prSet/>
      <dgm:spPr/>
      <dgm:t>
        <a:bodyPr/>
        <a:lstStyle/>
        <a:p>
          <a:endParaRPr lang="en-US"/>
        </a:p>
      </dgm:t>
    </dgm:pt>
    <dgm:pt modelId="{6342798B-3B58-4482-8435-3702D9E6BC50}">
      <dgm:prSet/>
      <dgm:spPr/>
      <dgm:t>
        <a:bodyPr/>
        <a:lstStyle/>
        <a:p>
          <a:r>
            <a:rPr lang="en"/>
            <a:t>the need for specialized equipment and narrow-profile specialists</a:t>
          </a:r>
          <a:endParaRPr lang="en-US"/>
        </a:p>
      </dgm:t>
    </dgm:pt>
    <dgm:pt modelId="{673C0192-6A06-4E95-A8D4-AA882DD662E2}" type="parTrans" cxnId="{A1599D41-BF91-4F54-A3E2-7A43BB968680}">
      <dgm:prSet/>
      <dgm:spPr/>
      <dgm:t>
        <a:bodyPr/>
        <a:lstStyle/>
        <a:p>
          <a:endParaRPr lang="en-US"/>
        </a:p>
      </dgm:t>
    </dgm:pt>
    <dgm:pt modelId="{7F8433BD-4B13-4CB0-85BF-66FF5100CB6C}" type="sibTrans" cxnId="{A1599D41-BF91-4F54-A3E2-7A43BB968680}">
      <dgm:prSet/>
      <dgm:spPr/>
      <dgm:t>
        <a:bodyPr/>
        <a:lstStyle/>
        <a:p>
          <a:endParaRPr lang="en-US"/>
        </a:p>
      </dgm:t>
    </dgm:pt>
    <dgm:pt modelId="{BCC7958C-A4D9-423E-83A4-4B0E95F1CF21}">
      <dgm:prSet/>
      <dgm:spPr/>
      <dgm:t>
        <a:bodyPr/>
        <a:lstStyle/>
        <a:p>
          <a:r>
            <a:rPr lang="en"/>
            <a:t>high costs when it is necessary to increase the capacity of batteries</a:t>
          </a:r>
          <a:endParaRPr lang="en-US"/>
        </a:p>
      </dgm:t>
    </dgm:pt>
    <dgm:pt modelId="{69183899-03F6-46DC-863B-93DBCCB3E9B0}" type="parTrans" cxnId="{9F5048D8-545B-4768-961A-E3E98C63F514}">
      <dgm:prSet/>
      <dgm:spPr/>
      <dgm:t>
        <a:bodyPr/>
        <a:lstStyle/>
        <a:p>
          <a:endParaRPr lang="en-US"/>
        </a:p>
      </dgm:t>
    </dgm:pt>
    <dgm:pt modelId="{837F621E-DDFE-4DFE-86E1-B5AA575B46CF}" type="sibTrans" cxnId="{9F5048D8-545B-4768-961A-E3E98C63F514}">
      <dgm:prSet/>
      <dgm:spPr/>
      <dgm:t>
        <a:bodyPr/>
        <a:lstStyle/>
        <a:p>
          <a:endParaRPr lang="en-US"/>
        </a:p>
      </dgm:t>
    </dgm:pt>
    <dgm:pt modelId="{B6C27377-A96A-46BB-81AF-724BB1CFFD7B}">
      <dgm:prSet/>
      <dgm:spPr/>
      <dgm:t>
        <a:bodyPr/>
        <a:lstStyle/>
        <a:p>
          <a:r>
            <a:rPr lang="en"/>
            <a:t>the use of PWM conversion at limit modes (at full load) leads to the generation of a large amount of heat, which leads to the need to use special solutions for cooling the entire system</a:t>
          </a:r>
          <a:endParaRPr lang="en-US"/>
        </a:p>
      </dgm:t>
    </dgm:pt>
    <dgm:pt modelId="{F5F460B0-F98A-49CE-B1D9-0B13B83334B3}" type="parTrans" cxnId="{5946ED80-93D0-4749-834E-F1A9AFF03CB9}">
      <dgm:prSet/>
      <dgm:spPr/>
      <dgm:t>
        <a:bodyPr/>
        <a:lstStyle/>
        <a:p>
          <a:endParaRPr lang="en-US"/>
        </a:p>
      </dgm:t>
    </dgm:pt>
    <dgm:pt modelId="{161A1E43-E0EE-42A4-A1A5-912888007B02}" type="sibTrans" cxnId="{5946ED80-93D0-4749-834E-F1A9AFF03CB9}">
      <dgm:prSet/>
      <dgm:spPr/>
      <dgm:t>
        <a:bodyPr/>
        <a:lstStyle/>
        <a:p>
          <a:endParaRPr lang="en-US"/>
        </a:p>
      </dgm:t>
    </dgm:pt>
    <dgm:pt modelId="{133E0F0F-8624-034B-B579-A2099292662F}" type="pres">
      <dgm:prSet presAssocID="{40ADA659-204C-44EE-8663-7CEFA862DF11}" presName="linear" presStyleCnt="0">
        <dgm:presLayoutVars>
          <dgm:animLvl val="lvl"/>
          <dgm:resizeHandles val="exact"/>
        </dgm:presLayoutVars>
      </dgm:prSet>
      <dgm:spPr/>
    </dgm:pt>
    <dgm:pt modelId="{16B87063-8773-594C-9014-20B6B6C0F834}" type="pres">
      <dgm:prSet presAssocID="{0A8434BE-597F-4C0B-B507-B6DAA7F1D29A}" presName="parentText" presStyleLbl="node1" presStyleIdx="0" presStyleCnt="4">
        <dgm:presLayoutVars>
          <dgm:chMax val="0"/>
          <dgm:bulletEnabled val="1"/>
        </dgm:presLayoutVars>
      </dgm:prSet>
      <dgm:spPr/>
    </dgm:pt>
    <dgm:pt modelId="{5ECDC1E6-0806-4C49-82E8-804B1E4D7885}" type="pres">
      <dgm:prSet presAssocID="{C1FDEF0E-0954-48BD-BEA4-AA2230449E7D}" presName="spacer" presStyleCnt="0"/>
      <dgm:spPr/>
    </dgm:pt>
    <dgm:pt modelId="{254BA572-43A4-6649-9284-8A78AA549C07}" type="pres">
      <dgm:prSet presAssocID="{6342798B-3B58-4482-8435-3702D9E6BC50}" presName="parentText" presStyleLbl="node1" presStyleIdx="1" presStyleCnt="4">
        <dgm:presLayoutVars>
          <dgm:chMax val="0"/>
          <dgm:bulletEnabled val="1"/>
        </dgm:presLayoutVars>
      </dgm:prSet>
      <dgm:spPr/>
    </dgm:pt>
    <dgm:pt modelId="{CD8528D3-59EE-1C42-8DD4-C673020D8481}" type="pres">
      <dgm:prSet presAssocID="{7F8433BD-4B13-4CB0-85BF-66FF5100CB6C}" presName="spacer" presStyleCnt="0"/>
      <dgm:spPr/>
    </dgm:pt>
    <dgm:pt modelId="{ABAFD843-185F-454D-B059-80CA9C95EE6E}" type="pres">
      <dgm:prSet presAssocID="{BCC7958C-A4D9-423E-83A4-4B0E95F1CF21}" presName="parentText" presStyleLbl="node1" presStyleIdx="2" presStyleCnt="4">
        <dgm:presLayoutVars>
          <dgm:chMax val="0"/>
          <dgm:bulletEnabled val="1"/>
        </dgm:presLayoutVars>
      </dgm:prSet>
      <dgm:spPr/>
    </dgm:pt>
    <dgm:pt modelId="{39AE737F-EAD7-E74A-9AB1-A0731B35B229}" type="pres">
      <dgm:prSet presAssocID="{837F621E-DDFE-4DFE-86E1-B5AA575B46CF}" presName="spacer" presStyleCnt="0"/>
      <dgm:spPr/>
    </dgm:pt>
    <dgm:pt modelId="{C5FE547B-C457-4243-B1C0-AFBEFCF9ABE0}" type="pres">
      <dgm:prSet presAssocID="{B6C27377-A96A-46BB-81AF-724BB1CFFD7B}" presName="parentText" presStyleLbl="node1" presStyleIdx="3" presStyleCnt="4">
        <dgm:presLayoutVars>
          <dgm:chMax val="0"/>
          <dgm:bulletEnabled val="1"/>
        </dgm:presLayoutVars>
      </dgm:prSet>
      <dgm:spPr/>
    </dgm:pt>
  </dgm:ptLst>
  <dgm:cxnLst>
    <dgm:cxn modelId="{F2780012-F39E-1D4D-9756-EFA828431B0F}" type="presOf" srcId="{B6C27377-A96A-46BB-81AF-724BB1CFFD7B}" destId="{C5FE547B-C457-4243-B1C0-AFBEFCF9ABE0}" srcOrd="0" destOrd="0" presId="urn:microsoft.com/office/officeart/2005/8/layout/vList2"/>
    <dgm:cxn modelId="{29124B3D-A368-CB49-A5E1-797782E30C3D}" type="presOf" srcId="{0A8434BE-597F-4C0B-B507-B6DAA7F1D29A}" destId="{16B87063-8773-594C-9014-20B6B6C0F834}" srcOrd="0" destOrd="0" presId="urn:microsoft.com/office/officeart/2005/8/layout/vList2"/>
    <dgm:cxn modelId="{A1599D41-BF91-4F54-A3E2-7A43BB968680}" srcId="{40ADA659-204C-44EE-8663-7CEFA862DF11}" destId="{6342798B-3B58-4482-8435-3702D9E6BC50}" srcOrd="1" destOrd="0" parTransId="{673C0192-6A06-4E95-A8D4-AA882DD662E2}" sibTransId="{7F8433BD-4B13-4CB0-85BF-66FF5100CB6C}"/>
    <dgm:cxn modelId="{A328C856-D6C9-BD46-9046-BF67C2D1F8DF}" type="presOf" srcId="{BCC7958C-A4D9-423E-83A4-4B0E95F1CF21}" destId="{ABAFD843-185F-454D-B059-80CA9C95EE6E}" srcOrd="0" destOrd="0" presId="urn:microsoft.com/office/officeart/2005/8/layout/vList2"/>
    <dgm:cxn modelId="{DF14E168-F088-884C-87ED-A78A3286F085}" type="presOf" srcId="{6342798B-3B58-4482-8435-3702D9E6BC50}" destId="{254BA572-43A4-6649-9284-8A78AA549C07}" srcOrd="0" destOrd="0" presId="urn:microsoft.com/office/officeart/2005/8/layout/vList2"/>
    <dgm:cxn modelId="{5946ED80-93D0-4749-834E-F1A9AFF03CB9}" srcId="{40ADA659-204C-44EE-8663-7CEFA862DF11}" destId="{B6C27377-A96A-46BB-81AF-724BB1CFFD7B}" srcOrd="3" destOrd="0" parTransId="{F5F460B0-F98A-49CE-B1D9-0B13B83334B3}" sibTransId="{161A1E43-E0EE-42A4-A1A5-912888007B02}"/>
    <dgm:cxn modelId="{A552DB86-1414-F244-A822-EEA8E8FAAB5D}" type="presOf" srcId="{40ADA659-204C-44EE-8663-7CEFA862DF11}" destId="{133E0F0F-8624-034B-B579-A2099292662F}" srcOrd="0" destOrd="0" presId="urn:microsoft.com/office/officeart/2005/8/layout/vList2"/>
    <dgm:cxn modelId="{917162D7-44D5-4CF9-B745-52BFE2955C63}" srcId="{40ADA659-204C-44EE-8663-7CEFA862DF11}" destId="{0A8434BE-597F-4C0B-B507-B6DAA7F1D29A}" srcOrd="0" destOrd="0" parTransId="{7B2173FF-F666-4517-BDE9-DD3A8BF23B59}" sibTransId="{C1FDEF0E-0954-48BD-BEA4-AA2230449E7D}"/>
    <dgm:cxn modelId="{9F5048D8-545B-4768-961A-E3E98C63F514}" srcId="{40ADA659-204C-44EE-8663-7CEFA862DF11}" destId="{BCC7958C-A4D9-423E-83A4-4B0E95F1CF21}" srcOrd="2" destOrd="0" parTransId="{69183899-03F6-46DC-863B-93DBCCB3E9B0}" sibTransId="{837F621E-DDFE-4DFE-86E1-B5AA575B46CF}"/>
    <dgm:cxn modelId="{A9677883-1F64-3347-B074-9E44E82DF95E}" type="presParOf" srcId="{133E0F0F-8624-034B-B579-A2099292662F}" destId="{16B87063-8773-594C-9014-20B6B6C0F834}" srcOrd="0" destOrd="0" presId="urn:microsoft.com/office/officeart/2005/8/layout/vList2"/>
    <dgm:cxn modelId="{71D48D59-11A6-C24C-9CAB-A40DB2C17AFA}" type="presParOf" srcId="{133E0F0F-8624-034B-B579-A2099292662F}" destId="{5ECDC1E6-0806-4C49-82E8-804B1E4D7885}" srcOrd="1" destOrd="0" presId="urn:microsoft.com/office/officeart/2005/8/layout/vList2"/>
    <dgm:cxn modelId="{B16F6791-A159-E64A-8898-AAD0D1050482}" type="presParOf" srcId="{133E0F0F-8624-034B-B579-A2099292662F}" destId="{254BA572-43A4-6649-9284-8A78AA549C07}" srcOrd="2" destOrd="0" presId="urn:microsoft.com/office/officeart/2005/8/layout/vList2"/>
    <dgm:cxn modelId="{803623B8-DC42-5146-9B10-C276DF988F59}" type="presParOf" srcId="{133E0F0F-8624-034B-B579-A2099292662F}" destId="{CD8528D3-59EE-1C42-8DD4-C673020D8481}" srcOrd="3" destOrd="0" presId="urn:microsoft.com/office/officeart/2005/8/layout/vList2"/>
    <dgm:cxn modelId="{2FF7DB48-7C2C-2747-98E2-29BE26FDBEE8}" type="presParOf" srcId="{133E0F0F-8624-034B-B579-A2099292662F}" destId="{ABAFD843-185F-454D-B059-80CA9C95EE6E}" srcOrd="4" destOrd="0" presId="urn:microsoft.com/office/officeart/2005/8/layout/vList2"/>
    <dgm:cxn modelId="{4131F194-8433-D441-821E-3B3029ED49C8}" type="presParOf" srcId="{133E0F0F-8624-034B-B579-A2099292662F}" destId="{39AE737F-EAD7-E74A-9AB1-A0731B35B229}" srcOrd="5" destOrd="0" presId="urn:microsoft.com/office/officeart/2005/8/layout/vList2"/>
    <dgm:cxn modelId="{DCA241B6-067B-2B4B-8BF7-CBE1E6D95265}" type="presParOf" srcId="{133E0F0F-8624-034B-B579-A2099292662F}" destId="{C5FE547B-C457-4243-B1C0-AFBEFCF9ABE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C45128-E203-4D53-A105-120E22B9313F}"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E5609221-92CF-4BD8-B99D-B9ABF44F5762}">
      <dgm:prSet/>
      <dgm:spPr/>
      <dgm:t>
        <a:bodyPr/>
        <a:lstStyle/>
        <a:p>
          <a:r>
            <a:rPr lang="en"/>
            <a:t>Serial connection of DC sources using electronic switches, which provide the ability to control the connection and disconnection of each source in the electrical circuit.</a:t>
          </a:r>
          <a:endParaRPr lang="en-US"/>
        </a:p>
      </dgm:t>
    </dgm:pt>
    <dgm:pt modelId="{6A552953-DF28-47E5-BEF1-E8CE09BF14FA}" type="parTrans" cxnId="{BB62FBF0-513A-4A2A-8FC4-156E5D730DF3}">
      <dgm:prSet/>
      <dgm:spPr/>
      <dgm:t>
        <a:bodyPr/>
        <a:lstStyle/>
        <a:p>
          <a:endParaRPr lang="en-US"/>
        </a:p>
      </dgm:t>
    </dgm:pt>
    <dgm:pt modelId="{37809437-2682-4123-95A2-2281A79709CB}" type="sibTrans" cxnId="{BB62FBF0-513A-4A2A-8FC4-156E5D730DF3}">
      <dgm:prSet/>
      <dgm:spPr/>
      <dgm:t>
        <a:bodyPr/>
        <a:lstStyle/>
        <a:p>
          <a:endParaRPr lang="en-US"/>
        </a:p>
      </dgm:t>
    </dgm:pt>
    <dgm:pt modelId="{4B801576-BEA0-450D-918A-4E9A02C05EC8}">
      <dgm:prSet/>
      <dgm:spPr/>
      <dgm:t>
        <a:bodyPr/>
        <a:lstStyle/>
        <a:p>
          <a:r>
            <a:rPr lang="en"/>
            <a:t>The total voltage of the system is equal to the sum of the voltages of all DC sources.</a:t>
          </a:r>
          <a:endParaRPr lang="en-US"/>
        </a:p>
      </dgm:t>
    </dgm:pt>
    <dgm:pt modelId="{3CCACD01-EBB7-4472-87A8-785B1CABC3A5}" type="parTrans" cxnId="{6C1C9CA8-5759-48E4-BD63-79066DC47566}">
      <dgm:prSet/>
      <dgm:spPr/>
      <dgm:t>
        <a:bodyPr/>
        <a:lstStyle/>
        <a:p>
          <a:endParaRPr lang="en-US"/>
        </a:p>
      </dgm:t>
    </dgm:pt>
    <dgm:pt modelId="{219A2C51-501C-4324-B799-A08DB10B65B0}" type="sibTrans" cxnId="{6C1C9CA8-5759-48E4-BD63-79066DC47566}">
      <dgm:prSet/>
      <dgm:spPr/>
      <dgm:t>
        <a:bodyPr/>
        <a:lstStyle/>
        <a:p>
          <a:endParaRPr lang="en-US"/>
        </a:p>
      </dgm:t>
    </dgm:pt>
    <dgm:pt modelId="{11BB4ED7-DAE8-4B9E-813F-AC88C9C5D6D5}">
      <dgm:prSet/>
      <dgm:spPr/>
      <dgm:t>
        <a:bodyPr/>
        <a:lstStyle/>
        <a:p>
          <a:r>
            <a:rPr lang="en"/>
            <a:t>The maximum power of the system is limited by the minimum current of any cell in the circuit and the rated current of the electronic keys.</a:t>
          </a:r>
          <a:endParaRPr lang="en-US"/>
        </a:p>
      </dgm:t>
    </dgm:pt>
    <dgm:pt modelId="{9E2CC4B0-127E-42C2-9246-5A68A290F55D}" type="parTrans" cxnId="{11457BB5-4F39-45A7-8570-6ABE97C052C7}">
      <dgm:prSet/>
      <dgm:spPr/>
      <dgm:t>
        <a:bodyPr/>
        <a:lstStyle/>
        <a:p>
          <a:endParaRPr lang="en-US"/>
        </a:p>
      </dgm:t>
    </dgm:pt>
    <dgm:pt modelId="{34E5D0AD-917A-4C2C-B35B-7FB9132D9512}" type="sibTrans" cxnId="{11457BB5-4F39-45A7-8570-6ABE97C052C7}">
      <dgm:prSet/>
      <dgm:spPr/>
      <dgm:t>
        <a:bodyPr/>
        <a:lstStyle/>
        <a:p>
          <a:endParaRPr lang="en-US"/>
        </a:p>
      </dgm:t>
    </dgm:pt>
    <dgm:pt modelId="{C404FCEA-F227-BA49-B55B-9F50CD92C8EC}" type="pres">
      <dgm:prSet presAssocID="{C5C45128-E203-4D53-A105-120E22B9313F}" presName="linear" presStyleCnt="0">
        <dgm:presLayoutVars>
          <dgm:animLvl val="lvl"/>
          <dgm:resizeHandles val="exact"/>
        </dgm:presLayoutVars>
      </dgm:prSet>
      <dgm:spPr/>
    </dgm:pt>
    <dgm:pt modelId="{5AB3C933-3515-F745-9416-44745038BC4E}" type="pres">
      <dgm:prSet presAssocID="{E5609221-92CF-4BD8-B99D-B9ABF44F5762}" presName="parentText" presStyleLbl="node1" presStyleIdx="0" presStyleCnt="3">
        <dgm:presLayoutVars>
          <dgm:chMax val="0"/>
          <dgm:bulletEnabled val="1"/>
        </dgm:presLayoutVars>
      </dgm:prSet>
      <dgm:spPr/>
    </dgm:pt>
    <dgm:pt modelId="{0D93E7D2-B944-3141-83EA-2809AFD52E0A}" type="pres">
      <dgm:prSet presAssocID="{37809437-2682-4123-95A2-2281A79709CB}" presName="spacer" presStyleCnt="0"/>
      <dgm:spPr/>
    </dgm:pt>
    <dgm:pt modelId="{C9EF839F-E14D-924A-A50C-F56FA9C8B2E3}" type="pres">
      <dgm:prSet presAssocID="{4B801576-BEA0-450D-918A-4E9A02C05EC8}" presName="parentText" presStyleLbl="node1" presStyleIdx="1" presStyleCnt="3">
        <dgm:presLayoutVars>
          <dgm:chMax val="0"/>
          <dgm:bulletEnabled val="1"/>
        </dgm:presLayoutVars>
      </dgm:prSet>
      <dgm:spPr/>
    </dgm:pt>
    <dgm:pt modelId="{CAE1CCCF-01E7-8040-84BB-555F0F20DB56}" type="pres">
      <dgm:prSet presAssocID="{219A2C51-501C-4324-B799-A08DB10B65B0}" presName="spacer" presStyleCnt="0"/>
      <dgm:spPr/>
    </dgm:pt>
    <dgm:pt modelId="{0FE7C872-8201-2940-8EE9-F6EA6902DA42}" type="pres">
      <dgm:prSet presAssocID="{11BB4ED7-DAE8-4B9E-813F-AC88C9C5D6D5}" presName="parentText" presStyleLbl="node1" presStyleIdx="2" presStyleCnt="3">
        <dgm:presLayoutVars>
          <dgm:chMax val="0"/>
          <dgm:bulletEnabled val="1"/>
        </dgm:presLayoutVars>
      </dgm:prSet>
      <dgm:spPr/>
    </dgm:pt>
  </dgm:ptLst>
  <dgm:cxnLst>
    <dgm:cxn modelId="{67087D13-E765-244D-9F52-D51D25C11AAA}" type="presOf" srcId="{4B801576-BEA0-450D-918A-4E9A02C05EC8}" destId="{C9EF839F-E14D-924A-A50C-F56FA9C8B2E3}" srcOrd="0" destOrd="0" presId="urn:microsoft.com/office/officeart/2005/8/layout/vList2"/>
    <dgm:cxn modelId="{09E9F82F-B91A-9241-869C-5B92F1BDAAE9}" type="presOf" srcId="{11BB4ED7-DAE8-4B9E-813F-AC88C9C5D6D5}" destId="{0FE7C872-8201-2940-8EE9-F6EA6902DA42}" srcOrd="0" destOrd="0" presId="urn:microsoft.com/office/officeart/2005/8/layout/vList2"/>
    <dgm:cxn modelId="{30D47190-0302-E54D-AD56-80AF3161F52F}" type="presOf" srcId="{C5C45128-E203-4D53-A105-120E22B9313F}" destId="{C404FCEA-F227-BA49-B55B-9F50CD92C8EC}" srcOrd="0" destOrd="0" presId="urn:microsoft.com/office/officeart/2005/8/layout/vList2"/>
    <dgm:cxn modelId="{6C1C9CA8-5759-48E4-BD63-79066DC47566}" srcId="{C5C45128-E203-4D53-A105-120E22B9313F}" destId="{4B801576-BEA0-450D-918A-4E9A02C05EC8}" srcOrd="1" destOrd="0" parTransId="{3CCACD01-EBB7-4472-87A8-785B1CABC3A5}" sibTransId="{219A2C51-501C-4324-B799-A08DB10B65B0}"/>
    <dgm:cxn modelId="{11457BB5-4F39-45A7-8570-6ABE97C052C7}" srcId="{C5C45128-E203-4D53-A105-120E22B9313F}" destId="{11BB4ED7-DAE8-4B9E-813F-AC88C9C5D6D5}" srcOrd="2" destOrd="0" parTransId="{9E2CC4B0-127E-42C2-9246-5A68A290F55D}" sibTransId="{34E5D0AD-917A-4C2C-B35B-7FB9132D9512}"/>
    <dgm:cxn modelId="{BB62FBF0-513A-4A2A-8FC4-156E5D730DF3}" srcId="{C5C45128-E203-4D53-A105-120E22B9313F}" destId="{E5609221-92CF-4BD8-B99D-B9ABF44F5762}" srcOrd="0" destOrd="0" parTransId="{6A552953-DF28-47E5-BEF1-E8CE09BF14FA}" sibTransId="{37809437-2682-4123-95A2-2281A79709CB}"/>
    <dgm:cxn modelId="{4CE299F9-D2FE-9946-8677-3CFA47300A6A}" type="presOf" srcId="{E5609221-92CF-4BD8-B99D-B9ABF44F5762}" destId="{5AB3C933-3515-F745-9416-44745038BC4E}" srcOrd="0" destOrd="0" presId="urn:microsoft.com/office/officeart/2005/8/layout/vList2"/>
    <dgm:cxn modelId="{F4BC1744-0273-2F49-9EC1-D916ADB4F18A}" type="presParOf" srcId="{C404FCEA-F227-BA49-B55B-9F50CD92C8EC}" destId="{5AB3C933-3515-F745-9416-44745038BC4E}" srcOrd="0" destOrd="0" presId="urn:microsoft.com/office/officeart/2005/8/layout/vList2"/>
    <dgm:cxn modelId="{21E4B1E4-E09F-E346-B521-32AC6875ECD4}" type="presParOf" srcId="{C404FCEA-F227-BA49-B55B-9F50CD92C8EC}" destId="{0D93E7D2-B944-3141-83EA-2809AFD52E0A}" srcOrd="1" destOrd="0" presId="urn:microsoft.com/office/officeart/2005/8/layout/vList2"/>
    <dgm:cxn modelId="{EDBC87B5-350B-C54C-B216-BB5BC87AC363}" type="presParOf" srcId="{C404FCEA-F227-BA49-B55B-9F50CD92C8EC}" destId="{C9EF839F-E14D-924A-A50C-F56FA9C8B2E3}" srcOrd="2" destOrd="0" presId="urn:microsoft.com/office/officeart/2005/8/layout/vList2"/>
    <dgm:cxn modelId="{636EC01B-B40F-4F47-8ED3-0856ED2FFEE7}" type="presParOf" srcId="{C404FCEA-F227-BA49-B55B-9F50CD92C8EC}" destId="{CAE1CCCF-01E7-8040-84BB-555F0F20DB56}" srcOrd="3" destOrd="0" presId="urn:microsoft.com/office/officeart/2005/8/layout/vList2"/>
    <dgm:cxn modelId="{68C5BFB2-25A3-3240-BB2D-BE0DA864F20A}" type="presParOf" srcId="{C404FCEA-F227-BA49-B55B-9F50CD92C8EC}" destId="{0FE7C872-8201-2940-8EE9-F6EA6902DA4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96EF7B-7B51-489F-8803-E154A8755C9D}"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436776F2-985D-484D-918D-DF7AC261451E}">
      <dgm:prSet/>
      <dgm:spPr/>
      <dgm:t>
        <a:bodyPr/>
        <a:lstStyle/>
        <a:p>
          <a:r>
            <a:rPr lang="en"/>
            <a:t>development of available powerful solutions from 100 to 200 kW based on low-voltage batteries</a:t>
          </a:r>
          <a:endParaRPr lang="en-US"/>
        </a:p>
      </dgm:t>
    </dgm:pt>
    <dgm:pt modelId="{4FFB43A9-1E5A-476B-8EFA-ADBAB40EC597}" type="parTrans" cxnId="{3ADD0499-6E90-421E-90FA-D4C40D19708F}">
      <dgm:prSet/>
      <dgm:spPr/>
      <dgm:t>
        <a:bodyPr/>
        <a:lstStyle/>
        <a:p>
          <a:endParaRPr lang="en-US"/>
        </a:p>
      </dgm:t>
    </dgm:pt>
    <dgm:pt modelId="{5513422B-E512-4A21-B8C7-A51493899B97}" type="sibTrans" cxnId="{3ADD0499-6E90-421E-90FA-D4C40D19708F}">
      <dgm:prSet/>
      <dgm:spPr/>
      <dgm:t>
        <a:bodyPr/>
        <a:lstStyle/>
        <a:p>
          <a:endParaRPr lang="en-US"/>
        </a:p>
      </dgm:t>
    </dgm:pt>
    <dgm:pt modelId="{881C0079-FA68-4597-94A1-0BD4B7E8BF36}">
      <dgm:prSet/>
      <dgm:spPr/>
      <dgm:t>
        <a:bodyPr/>
        <a:lstStyle/>
        <a:p>
          <a:r>
            <a:rPr lang="en"/>
            <a:t>significant (up to 100%) reduction of losses during AC generation compared to traditional methods (PWM modulation)</a:t>
          </a:r>
          <a:endParaRPr lang="en-US"/>
        </a:p>
      </dgm:t>
    </dgm:pt>
    <dgm:pt modelId="{B49F5382-C501-4B2D-B115-5781628B2185}" type="parTrans" cxnId="{EE5C3865-8DEE-461F-B8F5-0BAAF87225E4}">
      <dgm:prSet/>
      <dgm:spPr/>
      <dgm:t>
        <a:bodyPr/>
        <a:lstStyle/>
        <a:p>
          <a:endParaRPr lang="en-US"/>
        </a:p>
      </dgm:t>
    </dgm:pt>
    <dgm:pt modelId="{FB2474D4-6B8F-4A28-8CBA-5E805C4D4422}" type="sibTrans" cxnId="{EE5C3865-8DEE-461F-B8F5-0BAAF87225E4}">
      <dgm:prSet/>
      <dgm:spPr/>
      <dgm:t>
        <a:bodyPr/>
        <a:lstStyle/>
        <a:p>
          <a:endParaRPr lang="en-US"/>
        </a:p>
      </dgm:t>
    </dgm:pt>
    <dgm:pt modelId="{E07C0180-77BF-4733-B541-627D1838AF4E}">
      <dgm:prSet/>
      <dgm:spPr/>
      <dgm:t>
        <a:bodyPr/>
        <a:lstStyle/>
        <a:p>
          <a:r>
            <a:rPr lang="en"/>
            <a:t>monitoring the status of each hot-swappable battery</a:t>
          </a:r>
          <a:endParaRPr lang="en-US"/>
        </a:p>
      </dgm:t>
    </dgm:pt>
    <dgm:pt modelId="{349D9D11-7A32-4AB4-A931-9B0A1215871F}" type="parTrans" cxnId="{AE16E3F4-86E3-47A5-BDE6-E85D32D08B24}">
      <dgm:prSet/>
      <dgm:spPr/>
      <dgm:t>
        <a:bodyPr/>
        <a:lstStyle/>
        <a:p>
          <a:endParaRPr lang="en-US"/>
        </a:p>
      </dgm:t>
    </dgm:pt>
    <dgm:pt modelId="{976BDFEF-5DDE-49A8-9A9E-F05B149F886F}" type="sibTrans" cxnId="{AE16E3F4-86E3-47A5-BDE6-E85D32D08B24}">
      <dgm:prSet/>
      <dgm:spPr/>
      <dgm:t>
        <a:bodyPr/>
        <a:lstStyle/>
        <a:p>
          <a:endParaRPr lang="en-US"/>
        </a:p>
      </dgm:t>
    </dgm:pt>
    <dgm:pt modelId="{08BDE037-6EA0-46E2-9B60-3DDA082364E2}">
      <dgm:prSet/>
      <dgm:spPr/>
      <dgm:t>
        <a:bodyPr/>
        <a:lstStyle/>
        <a:p>
          <a:r>
            <a:rPr lang="en"/>
            <a:t>independence of the system operation from the state of operability, capacity of each battery, in contrast to conventional high-voltage batteries</a:t>
          </a:r>
          <a:endParaRPr lang="en-US"/>
        </a:p>
      </dgm:t>
    </dgm:pt>
    <dgm:pt modelId="{34F0D763-49D9-4F30-95AB-0A71091B89A7}" type="parTrans" cxnId="{016AEF0F-A416-4341-80E4-F20EBA1A9DC4}">
      <dgm:prSet/>
      <dgm:spPr/>
      <dgm:t>
        <a:bodyPr/>
        <a:lstStyle/>
        <a:p>
          <a:endParaRPr lang="en-US"/>
        </a:p>
      </dgm:t>
    </dgm:pt>
    <dgm:pt modelId="{5569E2F4-B2C3-43C6-BBA9-26A300C4D1BD}" type="sibTrans" cxnId="{016AEF0F-A416-4341-80E4-F20EBA1A9DC4}">
      <dgm:prSet/>
      <dgm:spPr/>
      <dgm:t>
        <a:bodyPr/>
        <a:lstStyle/>
        <a:p>
          <a:endParaRPr lang="en-US"/>
        </a:p>
      </dgm:t>
    </dgm:pt>
    <dgm:pt modelId="{384136DB-DF7B-F843-8700-73C8CD5D9EAB}" type="pres">
      <dgm:prSet presAssocID="{8896EF7B-7B51-489F-8803-E154A8755C9D}" presName="linear" presStyleCnt="0">
        <dgm:presLayoutVars>
          <dgm:animLvl val="lvl"/>
          <dgm:resizeHandles val="exact"/>
        </dgm:presLayoutVars>
      </dgm:prSet>
      <dgm:spPr/>
    </dgm:pt>
    <dgm:pt modelId="{0EDC27D3-4479-E348-8413-2C674384F96C}" type="pres">
      <dgm:prSet presAssocID="{436776F2-985D-484D-918D-DF7AC261451E}" presName="parentText" presStyleLbl="node1" presStyleIdx="0" presStyleCnt="4">
        <dgm:presLayoutVars>
          <dgm:chMax val="0"/>
          <dgm:bulletEnabled val="1"/>
        </dgm:presLayoutVars>
      </dgm:prSet>
      <dgm:spPr/>
    </dgm:pt>
    <dgm:pt modelId="{C33DE549-A3AE-D54B-A5CC-C5B714B4745B}" type="pres">
      <dgm:prSet presAssocID="{5513422B-E512-4A21-B8C7-A51493899B97}" presName="spacer" presStyleCnt="0"/>
      <dgm:spPr/>
    </dgm:pt>
    <dgm:pt modelId="{45BACB52-B9BC-374D-B57D-58F25351E0F3}" type="pres">
      <dgm:prSet presAssocID="{881C0079-FA68-4597-94A1-0BD4B7E8BF36}" presName="parentText" presStyleLbl="node1" presStyleIdx="1" presStyleCnt="4">
        <dgm:presLayoutVars>
          <dgm:chMax val="0"/>
          <dgm:bulletEnabled val="1"/>
        </dgm:presLayoutVars>
      </dgm:prSet>
      <dgm:spPr/>
    </dgm:pt>
    <dgm:pt modelId="{2334211D-6CD0-C74D-A0F1-3B1B450342E3}" type="pres">
      <dgm:prSet presAssocID="{FB2474D4-6B8F-4A28-8CBA-5E805C4D4422}" presName="spacer" presStyleCnt="0"/>
      <dgm:spPr/>
    </dgm:pt>
    <dgm:pt modelId="{BE990010-B587-0B46-88F3-19C945AB781C}" type="pres">
      <dgm:prSet presAssocID="{E07C0180-77BF-4733-B541-627D1838AF4E}" presName="parentText" presStyleLbl="node1" presStyleIdx="2" presStyleCnt="4">
        <dgm:presLayoutVars>
          <dgm:chMax val="0"/>
          <dgm:bulletEnabled val="1"/>
        </dgm:presLayoutVars>
      </dgm:prSet>
      <dgm:spPr/>
    </dgm:pt>
    <dgm:pt modelId="{BBDA25A7-122B-CE43-92B2-EFFA6BF7311E}" type="pres">
      <dgm:prSet presAssocID="{976BDFEF-5DDE-49A8-9A9E-F05B149F886F}" presName="spacer" presStyleCnt="0"/>
      <dgm:spPr/>
    </dgm:pt>
    <dgm:pt modelId="{61CB598F-6315-7B4C-BA99-78FFFCE9455F}" type="pres">
      <dgm:prSet presAssocID="{08BDE037-6EA0-46E2-9B60-3DDA082364E2}" presName="parentText" presStyleLbl="node1" presStyleIdx="3" presStyleCnt="4">
        <dgm:presLayoutVars>
          <dgm:chMax val="0"/>
          <dgm:bulletEnabled val="1"/>
        </dgm:presLayoutVars>
      </dgm:prSet>
      <dgm:spPr/>
    </dgm:pt>
  </dgm:ptLst>
  <dgm:cxnLst>
    <dgm:cxn modelId="{016AEF0F-A416-4341-80E4-F20EBA1A9DC4}" srcId="{8896EF7B-7B51-489F-8803-E154A8755C9D}" destId="{08BDE037-6EA0-46E2-9B60-3DDA082364E2}" srcOrd="3" destOrd="0" parTransId="{34F0D763-49D9-4F30-95AB-0A71091B89A7}" sibTransId="{5569E2F4-B2C3-43C6-BBA9-26A300C4D1BD}"/>
    <dgm:cxn modelId="{EE5C3865-8DEE-461F-B8F5-0BAAF87225E4}" srcId="{8896EF7B-7B51-489F-8803-E154A8755C9D}" destId="{881C0079-FA68-4597-94A1-0BD4B7E8BF36}" srcOrd="1" destOrd="0" parTransId="{B49F5382-C501-4B2D-B115-5781628B2185}" sibTransId="{FB2474D4-6B8F-4A28-8CBA-5E805C4D4422}"/>
    <dgm:cxn modelId="{DEFCC872-184C-824A-ACE1-91F8A15728E3}" type="presOf" srcId="{436776F2-985D-484D-918D-DF7AC261451E}" destId="{0EDC27D3-4479-E348-8413-2C674384F96C}" srcOrd="0" destOrd="0" presId="urn:microsoft.com/office/officeart/2005/8/layout/vList2"/>
    <dgm:cxn modelId="{3C9DD585-166B-7547-B314-07F55D24C50E}" type="presOf" srcId="{8896EF7B-7B51-489F-8803-E154A8755C9D}" destId="{384136DB-DF7B-F843-8700-73C8CD5D9EAB}" srcOrd="0" destOrd="0" presId="urn:microsoft.com/office/officeart/2005/8/layout/vList2"/>
    <dgm:cxn modelId="{2A601398-B8E1-294B-A5F1-9F13E7F827E3}" type="presOf" srcId="{08BDE037-6EA0-46E2-9B60-3DDA082364E2}" destId="{61CB598F-6315-7B4C-BA99-78FFFCE9455F}" srcOrd="0" destOrd="0" presId="urn:microsoft.com/office/officeart/2005/8/layout/vList2"/>
    <dgm:cxn modelId="{3ADD0499-6E90-421E-90FA-D4C40D19708F}" srcId="{8896EF7B-7B51-489F-8803-E154A8755C9D}" destId="{436776F2-985D-484D-918D-DF7AC261451E}" srcOrd="0" destOrd="0" parTransId="{4FFB43A9-1E5A-476B-8EFA-ADBAB40EC597}" sibTransId="{5513422B-E512-4A21-B8C7-A51493899B97}"/>
    <dgm:cxn modelId="{64C462EE-7CF2-A148-83A1-328447EA0D0C}" type="presOf" srcId="{881C0079-FA68-4597-94A1-0BD4B7E8BF36}" destId="{45BACB52-B9BC-374D-B57D-58F25351E0F3}" srcOrd="0" destOrd="0" presId="urn:microsoft.com/office/officeart/2005/8/layout/vList2"/>
    <dgm:cxn modelId="{ED8995EE-5492-1341-A5DC-E3E5AF1A058B}" type="presOf" srcId="{E07C0180-77BF-4733-B541-627D1838AF4E}" destId="{BE990010-B587-0B46-88F3-19C945AB781C}" srcOrd="0" destOrd="0" presId="urn:microsoft.com/office/officeart/2005/8/layout/vList2"/>
    <dgm:cxn modelId="{AE16E3F4-86E3-47A5-BDE6-E85D32D08B24}" srcId="{8896EF7B-7B51-489F-8803-E154A8755C9D}" destId="{E07C0180-77BF-4733-B541-627D1838AF4E}" srcOrd="2" destOrd="0" parTransId="{349D9D11-7A32-4AB4-A931-9B0A1215871F}" sibTransId="{976BDFEF-5DDE-49A8-9A9E-F05B149F886F}"/>
    <dgm:cxn modelId="{478678C1-098A-DB48-A5A0-C5F9D60E6946}" type="presParOf" srcId="{384136DB-DF7B-F843-8700-73C8CD5D9EAB}" destId="{0EDC27D3-4479-E348-8413-2C674384F96C}" srcOrd="0" destOrd="0" presId="urn:microsoft.com/office/officeart/2005/8/layout/vList2"/>
    <dgm:cxn modelId="{97E69852-7801-094C-8D21-DD2530ADA78F}" type="presParOf" srcId="{384136DB-DF7B-F843-8700-73C8CD5D9EAB}" destId="{C33DE549-A3AE-D54B-A5CC-C5B714B4745B}" srcOrd="1" destOrd="0" presId="urn:microsoft.com/office/officeart/2005/8/layout/vList2"/>
    <dgm:cxn modelId="{EEC21E64-D4AE-BB4B-9D61-CE4533BDEA33}" type="presParOf" srcId="{384136DB-DF7B-F843-8700-73C8CD5D9EAB}" destId="{45BACB52-B9BC-374D-B57D-58F25351E0F3}" srcOrd="2" destOrd="0" presId="urn:microsoft.com/office/officeart/2005/8/layout/vList2"/>
    <dgm:cxn modelId="{F92041F7-6385-034E-8E73-E95FE7D1A996}" type="presParOf" srcId="{384136DB-DF7B-F843-8700-73C8CD5D9EAB}" destId="{2334211D-6CD0-C74D-A0F1-3B1B450342E3}" srcOrd="3" destOrd="0" presId="urn:microsoft.com/office/officeart/2005/8/layout/vList2"/>
    <dgm:cxn modelId="{2712BD58-C7BF-DE4F-876D-7EC6AA85CF8D}" type="presParOf" srcId="{384136DB-DF7B-F843-8700-73C8CD5D9EAB}" destId="{BE990010-B587-0B46-88F3-19C945AB781C}" srcOrd="4" destOrd="0" presId="urn:microsoft.com/office/officeart/2005/8/layout/vList2"/>
    <dgm:cxn modelId="{43389B0F-CE2F-D942-9BB0-09D86EE83316}" type="presParOf" srcId="{384136DB-DF7B-F843-8700-73C8CD5D9EAB}" destId="{BBDA25A7-122B-CE43-92B2-EFFA6BF7311E}" srcOrd="5" destOrd="0" presId="urn:microsoft.com/office/officeart/2005/8/layout/vList2"/>
    <dgm:cxn modelId="{AA17D003-DB75-2141-9099-94919C328BFE}" type="presParOf" srcId="{384136DB-DF7B-F843-8700-73C8CD5D9EAB}" destId="{61CB598F-6315-7B4C-BA99-78FFFCE9455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D2380B-C94B-4D65-9579-BB0099CAE5C6}"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B41E293D-ABF4-4E52-B6A2-3BF3EFDB3BB0}">
      <dgm:prSet/>
      <dgm:spPr/>
      <dgm:t>
        <a:bodyPr/>
        <a:lstStyle/>
        <a:p>
          <a:r>
            <a:rPr lang="en"/>
            <a:t>develop universal high voltage and power systems that provide alternating current at 50 Hz and 60 Hz, as well as direct current (for fast charging of electric vehicles)</a:t>
          </a:r>
          <a:endParaRPr lang="en-US"/>
        </a:p>
      </dgm:t>
    </dgm:pt>
    <dgm:pt modelId="{514D9CFF-F9D8-4AFF-90E3-F5EB98259EFC}" type="parTrans" cxnId="{B29B3341-E042-4092-BCB3-475C92092E6E}">
      <dgm:prSet/>
      <dgm:spPr/>
      <dgm:t>
        <a:bodyPr/>
        <a:lstStyle/>
        <a:p>
          <a:endParaRPr lang="en-US"/>
        </a:p>
      </dgm:t>
    </dgm:pt>
    <dgm:pt modelId="{A4B9C504-097E-4509-8C25-6AE56522EB85}" type="sibTrans" cxnId="{B29B3341-E042-4092-BCB3-475C92092E6E}">
      <dgm:prSet/>
      <dgm:spPr/>
      <dgm:t>
        <a:bodyPr/>
        <a:lstStyle/>
        <a:p>
          <a:endParaRPr lang="en-US"/>
        </a:p>
      </dgm:t>
    </dgm:pt>
    <dgm:pt modelId="{A30A7C7B-12BA-4091-AB00-2988F3089F18}">
      <dgm:prSet/>
      <dgm:spPr/>
      <dgm:t>
        <a:bodyPr/>
        <a:lstStyle/>
        <a:p>
          <a:r>
            <a:rPr lang="en"/>
            <a:t>creation of powerful distributed hybrid (autonomous) inverters</a:t>
          </a:r>
          <a:endParaRPr lang="en-US"/>
        </a:p>
      </dgm:t>
    </dgm:pt>
    <dgm:pt modelId="{23D858E4-F805-46E1-A434-052B00C2F577}" type="parTrans" cxnId="{D5EEDE15-A508-420B-A80E-0D50EFB6D714}">
      <dgm:prSet/>
      <dgm:spPr/>
      <dgm:t>
        <a:bodyPr/>
        <a:lstStyle/>
        <a:p>
          <a:endParaRPr lang="en-US"/>
        </a:p>
      </dgm:t>
    </dgm:pt>
    <dgm:pt modelId="{C67A1E1A-C5E1-43C9-BEB5-F9E10EBEE7D7}" type="sibTrans" cxnId="{D5EEDE15-A508-420B-A80E-0D50EFB6D714}">
      <dgm:prSet/>
      <dgm:spPr/>
      <dgm:t>
        <a:bodyPr/>
        <a:lstStyle/>
        <a:p>
          <a:endParaRPr lang="en-US"/>
        </a:p>
      </dgm:t>
    </dgm:pt>
    <dgm:pt modelId="{0269D39A-8DEB-49F7-81A5-80DAFB9D68DC}">
      <dgm:prSet/>
      <dgm:spPr/>
      <dgm:t>
        <a:bodyPr/>
        <a:lstStyle/>
        <a:p>
          <a:r>
            <a:rPr lang="en"/>
            <a:t>charging each of the batteries in the circuit with a separate MPPT tracker (or several), which significantly increases the flexibility of building photovoltaic fields</a:t>
          </a:r>
          <a:endParaRPr lang="en-US"/>
        </a:p>
      </dgm:t>
    </dgm:pt>
    <dgm:pt modelId="{2B7979CA-16D6-41D0-9D53-5786984E1B77}" type="parTrans" cxnId="{A775649C-0BAD-489E-8B60-4795DBF63B0D}">
      <dgm:prSet/>
      <dgm:spPr/>
      <dgm:t>
        <a:bodyPr/>
        <a:lstStyle/>
        <a:p>
          <a:endParaRPr lang="en-US"/>
        </a:p>
      </dgm:t>
    </dgm:pt>
    <dgm:pt modelId="{27440EA5-052F-4603-B8C1-F9D7507EED7D}" type="sibTrans" cxnId="{A775649C-0BAD-489E-8B60-4795DBF63B0D}">
      <dgm:prSet/>
      <dgm:spPr/>
      <dgm:t>
        <a:bodyPr/>
        <a:lstStyle/>
        <a:p>
          <a:endParaRPr lang="en-US"/>
        </a:p>
      </dgm:t>
    </dgm:pt>
    <dgm:pt modelId="{A7651FF4-3918-664F-A7B2-2867349C95E4}" type="pres">
      <dgm:prSet presAssocID="{DAD2380B-C94B-4D65-9579-BB0099CAE5C6}" presName="linear" presStyleCnt="0">
        <dgm:presLayoutVars>
          <dgm:animLvl val="lvl"/>
          <dgm:resizeHandles val="exact"/>
        </dgm:presLayoutVars>
      </dgm:prSet>
      <dgm:spPr/>
    </dgm:pt>
    <dgm:pt modelId="{1AEC6B0C-5569-D643-A065-F85185766AEA}" type="pres">
      <dgm:prSet presAssocID="{B41E293D-ABF4-4E52-B6A2-3BF3EFDB3BB0}" presName="parentText" presStyleLbl="node1" presStyleIdx="0" presStyleCnt="3">
        <dgm:presLayoutVars>
          <dgm:chMax val="0"/>
          <dgm:bulletEnabled val="1"/>
        </dgm:presLayoutVars>
      </dgm:prSet>
      <dgm:spPr/>
    </dgm:pt>
    <dgm:pt modelId="{AF24697A-B91F-6E4D-995F-FA085EBBDE63}" type="pres">
      <dgm:prSet presAssocID="{A4B9C504-097E-4509-8C25-6AE56522EB85}" presName="spacer" presStyleCnt="0"/>
      <dgm:spPr/>
    </dgm:pt>
    <dgm:pt modelId="{6E8264C7-FF08-914A-BB8E-379104098FD3}" type="pres">
      <dgm:prSet presAssocID="{A30A7C7B-12BA-4091-AB00-2988F3089F18}" presName="parentText" presStyleLbl="node1" presStyleIdx="1" presStyleCnt="3">
        <dgm:presLayoutVars>
          <dgm:chMax val="0"/>
          <dgm:bulletEnabled val="1"/>
        </dgm:presLayoutVars>
      </dgm:prSet>
      <dgm:spPr/>
    </dgm:pt>
    <dgm:pt modelId="{C5FE073F-96FB-564D-940D-E441BBE52EDF}" type="pres">
      <dgm:prSet presAssocID="{C67A1E1A-C5E1-43C9-BEB5-F9E10EBEE7D7}" presName="spacer" presStyleCnt="0"/>
      <dgm:spPr/>
    </dgm:pt>
    <dgm:pt modelId="{8F4AC5AF-6A6A-154E-8F53-3386AF6C65B3}" type="pres">
      <dgm:prSet presAssocID="{0269D39A-8DEB-49F7-81A5-80DAFB9D68DC}" presName="parentText" presStyleLbl="node1" presStyleIdx="2" presStyleCnt="3">
        <dgm:presLayoutVars>
          <dgm:chMax val="0"/>
          <dgm:bulletEnabled val="1"/>
        </dgm:presLayoutVars>
      </dgm:prSet>
      <dgm:spPr/>
    </dgm:pt>
  </dgm:ptLst>
  <dgm:cxnLst>
    <dgm:cxn modelId="{D5EEDE15-A508-420B-A80E-0D50EFB6D714}" srcId="{DAD2380B-C94B-4D65-9579-BB0099CAE5C6}" destId="{A30A7C7B-12BA-4091-AB00-2988F3089F18}" srcOrd="1" destOrd="0" parTransId="{23D858E4-F805-46E1-A434-052B00C2F577}" sibTransId="{C67A1E1A-C5E1-43C9-BEB5-F9E10EBEE7D7}"/>
    <dgm:cxn modelId="{B29B3341-E042-4092-BCB3-475C92092E6E}" srcId="{DAD2380B-C94B-4D65-9579-BB0099CAE5C6}" destId="{B41E293D-ABF4-4E52-B6A2-3BF3EFDB3BB0}" srcOrd="0" destOrd="0" parTransId="{514D9CFF-F9D8-4AFF-90E3-F5EB98259EFC}" sibTransId="{A4B9C504-097E-4509-8C25-6AE56522EB85}"/>
    <dgm:cxn modelId="{16327C5F-F190-0E40-853C-A0EAEFED957D}" type="presOf" srcId="{0269D39A-8DEB-49F7-81A5-80DAFB9D68DC}" destId="{8F4AC5AF-6A6A-154E-8F53-3386AF6C65B3}" srcOrd="0" destOrd="0" presId="urn:microsoft.com/office/officeart/2005/8/layout/vList2"/>
    <dgm:cxn modelId="{A775649C-0BAD-489E-8B60-4795DBF63B0D}" srcId="{DAD2380B-C94B-4D65-9579-BB0099CAE5C6}" destId="{0269D39A-8DEB-49F7-81A5-80DAFB9D68DC}" srcOrd="2" destOrd="0" parTransId="{2B7979CA-16D6-41D0-9D53-5786984E1B77}" sibTransId="{27440EA5-052F-4603-B8C1-F9D7507EED7D}"/>
    <dgm:cxn modelId="{A98DE89E-E076-0C46-984B-4A07E015922C}" type="presOf" srcId="{B41E293D-ABF4-4E52-B6A2-3BF3EFDB3BB0}" destId="{1AEC6B0C-5569-D643-A065-F85185766AEA}" srcOrd="0" destOrd="0" presId="urn:microsoft.com/office/officeart/2005/8/layout/vList2"/>
    <dgm:cxn modelId="{14F8B8C4-E59A-4944-8D60-A9C741DD4C37}" type="presOf" srcId="{DAD2380B-C94B-4D65-9579-BB0099CAE5C6}" destId="{A7651FF4-3918-664F-A7B2-2867349C95E4}" srcOrd="0" destOrd="0" presId="urn:microsoft.com/office/officeart/2005/8/layout/vList2"/>
    <dgm:cxn modelId="{95A6BCEC-3698-934F-8127-20E18E0D02F6}" type="presOf" srcId="{A30A7C7B-12BA-4091-AB00-2988F3089F18}" destId="{6E8264C7-FF08-914A-BB8E-379104098FD3}" srcOrd="0" destOrd="0" presId="urn:microsoft.com/office/officeart/2005/8/layout/vList2"/>
    <dgm:cxn modelId="{DC97F2B2-5B40-F042-8D7E-B026836E2459}" type="presParOf" srcId="{A7651FF4-3918-664F-A7B2-2867349C95E4}" destId="{1AEC6B0C-5569-D643-A065-F85185766AEA}" srcOrd="0" destOrd="0" presId="urn:microsoft.com/office/officeart/2005/8/layout/vList2"/>
    <dgm:cxn modelId="{DD5E2CC9-9F34-6045-92D2-64C0ADC3BB13}" type="presParOf" srcId="{A7651FF4-3918-664F-A7B2-2867349C95E4}" destId="{AF24697A-B91F-6E4D-995F-FA085EBBDE63}" srcOrd="1" destOrd="0" presId="urn:microsoft.com/office/officeart/2005/8/layout/vList2"/>
    <dgm:cxn modelId="{F9DE1445-665A-AC45-BE4E-002407455069}" type="presParOf" srcId="{A7651FF4-3918-664F-A7B2-2867349C95E4}" destId="{6E8264C7-FF08-914A-BB8E-379104098FD3}" srcOrd="2" destOrd="0" presId="urn:microsoft.com/office/officeart/2005/8/layout/vList2"/>
    <dgm:cxn modelId="{0D0CB315-D945-344A-9790-0FCDD7139D3E}" type="presParOf" srcId="{A7651FF4-3918-664F-A7B2-2867349C95E4}" destId="{C5FE073F-96FB-564D-940D-E441BBE52EDF}" srcOrd="3" destOrd="0" presId="urn:microsoft.com/office/officeart/2005/8/layout/vList2"/>
    <dgm:cxn modelId="{FFD8278E-28C7-264C-807F-04E33133061F}" type="presParOf" srcId="{A7651FF4-3918-664F-A7B2-2867349C95E4}" destId="{8F4AC5AF-6A6A-154E-8F53-3386AF6C65B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3DD9B6-5529-4031-98AF-9C397BC61BC9}"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E9FC47DA-2431-41C8-BE9E-9F1E485D9A72}">
      <dgm:prSet/>
      <dgm:spPr/>
      <dgm:t>
        <a:bodyPr/>
        <a:lstStyle/>
        <a:p>
          <a:r>
            <a:rPr lang="en"/>
            <a:t>flexible adjustment of electrical capacity (and/or power) by phase</a:t>
          </a:r>
          <a:endParaRPr lang="en-US"/>
        </a:p>
      </dgm:t>
    </dgm:pt>
    <dgm:pt modelId="{7B3F68D8-4FCE-456D-B163-9E413E1E8BAC}" type="parTrans" cxnId="{EB40B4E4-C7B4-47D6-AA81-D89489E4B39F}">
      <dgm:prSet/>
      <dgm:spPr/>
      <dgm:t>
        <a:bodyPr/>
        <a:lstStyle/>
        <a:p>
          <a:endParaRPr lang="en-US"/>
        </a:p>
      </dgm:t>
    </dgm:pt>
    <dgm:pt modelId="{C16892A7-0420-4816-8047-733C5F847F57}" type="sibTrans" cxnId="{EB40B4E4-C7B4-47D6-AA81-D89489E4B39F}">
      <dgm:prSet/>
      <dgm:spPr/>
      <dgm:t>
        <a:bodyPr/>
        <a:lstStyle/>
        <a:p>
          <a:endParaRPr lang="en-US"/>
        </a:p>
      </dgm:t>
    </dgm:pt>
    <dgm:pt modelId="{746086FE-3708-4AAD-8604-7BEAA716466E}">
      <dgm:prSet/>
      <dgm:spPr/>
      <dgm:t>
        <a:bodyPr/>
        <a:lstStyle/>
        <a:p>
          <a:r>
            <a:rPr lang="en"/>
            <a:t>construction of distributed hybrid (autonomous) inverters at existing grid solar stations (including large-power ones)</a:t>
          </a:r>
          <a:endParaRPr lang="en-US"/>
        </a:p>
      </dgm:t>
    </dgm:pt>
    <dgm:pt modelId="{E4FB4A1D-0C12-4A18-AB3E-1207005741CE}" type="parTrans" cxnId="{BBB711A0-E1C1-4C3E-8191-84DF36E2793B}">
      <dgm:prSet/>
      <dgm:spPr/>
      <dgm:t>
        <a:bodyPr/>
        <a:lstStyle/>
        <a:p>
          <a:endParaRPr lang="en-US"/>
        </a:p>
      </dgm:t>
    </dgm:pt>
    <dgm:pt modelId="{3C8B61C5-3063-452F-A902-5731BD979CCB}" type="sibTrans" cxnId="{BBB711A0-E1C1-4C3E-8191-84DF36E2793B}">
      <dgm:prSet/>
      <dgm:spPr/>
      <dgm:t>
        <a:bodyPr/>
        <a:lstStyle/>
        <a:p>
          <a:endParaRPr lang="en-US"/>
        </a:p>
      </dgm:t>
    </dgm:pt>
    <dgm:pt modelId="{DBF91C9F-3BE4-4842-98FB-62378ED9AFCB}">
      <dgm:prSet/>
      <dgm:spPr/>
      <dgm:t>
        <a:bodyPr/>
        <a:lstStyle/>
        <a:p>
          <a:r>
            <a:rPr lang="en"/>
            <a:t>construction of inverters on high-voltage batteries with a generation voltage of 10 kV (voltage for transportation in distribution power grids)</a:t>
          </a:r>
          <a:endParaRPr lang="en-US"/>
        </a:p>
      </dgm:t>
    </dgm:pt>
    <dgm:pt modelId="{16CBED96-E827-4444-BE31-360D918053D2}" type="parTrans" cxnId="{70D5DD49-4933-4544-9A37-A017515EC563}">
      <dgm:prSet/>
      <dgm:spPr/>
      <dgm:t>
        <a:bodyPr/>
        <a:lstStyle/>
        <a:p>
          <a:endParaRPr lang="en-US"/>
        </a:p>
      </dgm:t>
    </dgm:pt>
    <dgm:pt modelId="{E4C85FA8-9AE1-440C-BEA4-14D6F872D469}" type="sibTrans" cxnId="{70D5DD49-4933-4544-9A37-A017515EC563}">
      <dgm:prSet/>
      <dgm:spPr/>
      <dgm:t>
        <a:bodyPr/>
        <a:lstStyle/>
        <a:p>
          <a:endParaRPr lang="en-US"/>
        </a:p>
      </dgm:t>
    </dgm:pt>
    <dgm:pt modelId="{162E8580-9B33-9D49-8228-73E400A4CF70}" type="pres">
      <dgm:prSet presAssocID="{C93DD9B6-5529-4031-98AF-9C397BC61BC9}" presName="linear" presStyleCnt="0">
        <dgm:presLayoutVars>
          <dgm:animLvl val="lvl"/>
          <dgm:resizeHandles val="exact"/>
        </dgm:presLayoutVars>
      </dgm:prSet>
      <dgm:spPr/>
    </dgm:pt>
    <dgm:pt modelId="{D48568B9-7A85-014B-829F-D462B81BEF23}" type="pres">
      <dgm:prSet presAssocID="{E9FC47DA-2431-41C8-BE9E-9F1E485D9A72}" presName="parentText" presStyleLbl="node1" presStyleIdx="0" presStyleCnt="3">
        <dgm:presLayoutVars>
          <dgm:chMax val="0"/>
          <dgm:bulletEnabled val="1"/>
        </dgm:presLayoutVars>
      </dgm:prSet>
      <dgm:spPr/>
    </dgm:pt>
    <dgm:pt modelId="{3E8BDA2C-0920-7B44-AB10-D9B2DA79EB86}" type="pres">
      <dgm:prSet presAssocID="{C16892A7-0420-4816-8047-733C5F847F57}" presName="spacer" presStyleCnt="0"/>
      <dgm:spPr/>
    </dgm:pt>
    <dgm:pt modelId="{62F7E17A-93BE-B74D-B214-7678B20E1AFF}" type="pres">
      <dgm:prSet presAssocID="{746086FE-3708-4AAD-8604-7BEAA716466E}" presName="parentText" presStyleLbl="node1" presStyleIdx="1" presStyleCnt="3">
        <dgm:presLayoutVars>
          <dgm:chMax val="0"/>
          <dgm:bulletEnabled val="1"/>
        </dgm:presLayoutVars>
      </dgm:prSet>
      <dgm:spPr/>
    </dgm:pt>
    <dgm:pt modelId="{0ED17E2C-D0A3-6B4F-8A1C-C12DDE9A2FB8}" type="pres">
      <dgm:prSet presAssocID="{3C8B61C5-3063-452F-A902-5731BD979CCB}" presName="spacer" presStyleCnt="0"/>
      <dgm:spPr/>
    </dgm:pt>
    <dgm:pt modelId="{F5359E88-FC79-9B47-9172-559454DA6D81}" type="pres">
      <dgm:prSet presAssocID="{DBF91C9F-3BE4-4842-98FB-62378ED9AFCB}" presName="parentText" presStyleLbl="node1" presStyleIdx="2" presStyleCnt="3">
        <dgm:presLayoutVars>
          <dgm:chMax val="0"/>
          <dgm:bulletEnabled val="1"/>
        </dgm:presLayoutVars>
      </dgm:prSet>
      <dgm:spPr/>
    </dgm:pt>
  </dgm:ptLst>
  <dgm:cxnLst>
    <dgm:cxn modelId="{C4F8DB1B-D1F3-A14E-889F-7E026D146661}" type="presOf" srcId="{746086FE-3708-4AAD-8604-7BEAA716466E}" destId="{62F7E17A-93BE-B74D-B214-7678B20E1AFF}" srcOrd="0" destOrd="0" presId="urn:microsoft.com/office/officeart/2005/8/layout/vList2"/>
    <dgm:cxn modelId="{F9CB3D2C-FC11-114D-B810-8D8284FB57B1}" type="presOf" srcId="{E9FC47DA-2431-41C8-BE9E-9F1E485D9A72}" destId="{D48568B9-7A85-014B-829F-D462B81BEF23}" srcOrd="0" destOrd="0" presId="urn:microsoft.com/office/officeart/2005/8/layout/vList2"/>
    <dgm:cxn modelId="{6C46BA42-DA8B-D640-B172-05330CA84FB6}" type="presOf" srcId="{DBF91C9F-3BE4-4842-98FB-62378ED9AFCB}" destId="{F5359E88-FC79-9B47-9172-559454DA6D81}" srcOrd="0" destOrd="0" presId="urn:microsoft.com/office/officeart/2005/8/layout/vList2"/>
    <dgm:cxn modelId="{70D5DD49-4933-4544-9A37-A017515EC563}" srcId="{C93DD9B6-5529-4031-98AF-9C397BC61BC9}" destId="{DBF91C9F-3BE4-4842-98FB-62378ED9AFCB}" srcOrd="2" destOrd="0" parTransId="{16CBED96-E827-4444-BE31-360D918053D2}" sibTransId="{E4C85FA8-9AE1-440C-BEA4-14D6F872D469}"/>
    <dgm:cxn modelId="{BBB711A0-E1C1-4C3E-8191-84DF36E2793B}" srcId="{C93DD9B6-5529-4031-98AF-9C397BC61BC9}" destId="{746086FE-3708-4AAD-8604-7BEAA716466E}" srcOrd="1" destOrd="0" parTransId="{E4FB4A1D-0C12-4A18-AB3E-1207005741CE}" sibTransId="{3C8B61C5-3063-452F-A902-5731BD979CCB}"/>
    <dgm:cxn modelId="{82706AB0-AC44-964E-8DFB-5C36A7A3E900}" type="presOf" srcId="{C93DD9B6-5529-4031-98AF-9C397BC61BC9}" destId="{162E8580-9B33-9D49-8228-73E400A4CF70}" srcOrd="0" destOrd="0" presId="urn:microsoft.com/office/officeart/2005/8/layout/vList2"/>
    <dgm:cxn modelId="{EB40B4E4-C7B4-47D6-AA81-D89489E4B39F}" srcId="{C93DD9B6-5529-4031-98AF-9C397BC61BC9}" destId="{E9FC47DA-2431-41C8-BE9E-9F1E485D9A72}" srcOrd="0" destOrd="0" parTransId="{7B3F68D8-4FCE-456D-B163-9E413E1E8BAC}" sibTransId="{C16892A7-0420-4816-8047-733C5F847F57}"/>
    <dgm:cxn modelId="{C7EF34AA-774F-8C4C-ADB0-DC7D341AFFFC}" type="presParOf" srcId="{162E8580-9B33-9D49-8228-73E400A4CF70}" destId="{D48568B9-7A85-014B-829F-D462B81BEF23}" srcOrd="0" destOrd="0" presId="urn:microsoft.com/office/officeart/2005/8/layout/vList2"/>
    <dgm:cxn modelId="{E99F3545-408D-AA49-9DC6-829AB115CEB8}" type="presParOf" srcId="{162E8580-9B33-9D49-8228-73E400A4CF70}" destId="{3E8BDA2C-0920-7B44-AB10-D9B2DA79EB86}" srcOrd="1" destOrd="0" presId="urn:microsoft.com/office/officeart/2005/8/layout/vList2"/>
    <dgm:cxn modelId="{AB4CBF9F-E690-A446-AE25-966D29900545}" type="presParOf" srcId="{162E8580-9B33-9D49-8228-73E400A4CF70}" destId="{62F7E17A-93BE-B74D-B214-7678B20E1AFF}" srcOrd="2" destOrd="0" presId="urn:microsoft.com/office/officeart/2005/8/layout/vList2"/>
    <dgm:cxn modelId="{23063BB0-D590-8842-ACE1-7465919D1E7A}" type="presParOf" srcId="{162E8580-9B33-9D49-8228-73E400A4CF70}" destId="{0ED17E2C-D0A3-6B4F-8A1C-C12DDE9A2FB8}" srcOrd="3" destOrd="0" presId="urn:microsoft.com/office/officeart/2005/8/layout/vList2"/>
    <dgm:cxn modelId="{6C5F0A0C-B921-4042-9585-7C284729CBA0}" type="presParOf" srcId="{162E8580-9B33-9D49-8228-73E400A4CF70}" destId="{F5359E88-FC79-9B47-9172-559454DA6D8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C0799A8-D15A-4214-92C9-35AC6C5A24DA}"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D552162B-1186-4C4C-83E4-BBEF9AD959F1}">
      <dgm:prSet/>
      <dgm:spPr/>
      <dgm:t>
        <a:bodyPr/>
        <a:lstStyle/>
        <a:p>
          <a:r>
            <a:rPr lang="en"/>
            <a:t>During blackouts, on-grid solar power plants do not generate electricity to the grid, which is a direct loss</a:t>
          </a:r>
          <a:endParaRPr lang="en-US"/>
        </a:p>
      </dgm:t>
    </dgm:pt>
    <dgm:pt modelId="{E3E81BB5-9221-445A-85A0-2E98B8343A9A}" type="parTrans" cxnId="{D966000F-7B1D-4A23-B43B-F177FEF08F19}">
      <dgm:prSet/>
      <dgm:spPr/>
      <dgm:t>
        <a:bodyPr/>
        <a:lstStyle/>
        <a:p>
          <a:endParaRPr lang="en-US"/>
        </a:p>
      </dgm:t>
    </dgm:pt>
    <dgm:pt modelId="{190205CA-05E5-450C-8D45-B01858B0089C}" type="sibTrans" cxnId="{D966000F-7B1D-4A23-B43B-F177FEF08F19}">
      <dgm:prSet/>
      <dgm:spPr/>
      <dgm:t>
        <a:bodyPr/>
        <a:lstStyle/>
        <a:p>
          <a:endParaRPr lang="en-US"/>
        </a:p>
      </dgm:t>
    </dgm:pt>
    <dgm:pt modelId="{590A223F-5D96-46FC-A438-78EFAFFE7F20}">
      <dgm:prSet/>
      <dgm:spPr/>
      <dgm:t>
        <a:bodyPr/>
        <a:lstStyle/>
        <a:p>
          <a:r>
            <a:rPr lang="en"/>
            <a:t>If there is an appropriate capacity of batteries, it becomes possible to sell electricity in times of greatest demand (with a price many times more than during the day)</a:t>
          </a:r>
          <a:endParaRPr lang="en-US"/>
        </a:p>
      </dgm:t>
    </dgm:pt>
    <dgm:pt modelId="{44ABA2C1-3F85-4A7E-8CFA-2346F20E931B}" type="parTrans" cxnId="{CDA7F140-FE5F-4603-9300-2BD0E49DE31B}">
      <dgm:prSet/>
      <dgm:spPr/>
      <dgm:t>
        <a:bodyPr/>
        <a:lstStyle/>
        <a:p>
          <a:endParaRPr lang="en-US"/>
        </a:p>
      </dgm:t>
    </dgm:pt>
    <dgm:pt modelId="{83CD5B17-8DFC-4D55-973F-49F163BAA494}" type="sibTrans" cxnId="{CDA7F140-FE5F-4603-9300-2BD0E49DE31B}">
      <dgm:prSet/>
      <dgm:spPr/>
      <dgm:t>
        <a:bodyPr/>
        <a:lstStyle/>
        <a:p>
          <a:endParaRPr lang="en-US"/>
        </a:p>
      </dgm:t>
    </dgm:pt>
    <dgm:pt modelId="{EFCF4336-82C6-424C-BC75-027C70CE5F76}">
      <dgm:prSet/>
      <dgm:spPr/>
      <dgm:t>
        <a:bodyPr/>
        <a:lstStyle/>
        <a:p>
          <a:r>
            <a:rPr lang="en"/>
            <a:t>if necessary, provide local power supply during blackout hours</a:t>
          </a:r>
          <a:endParaRPr lang="en-US"/>
        </a:p>
      </dgm:t>
    </dgm:pt>
    <dgm:pt modelId="{02D19400-9564-4848-8E27-1CEA31EDFCDB}" type="parTrans" cxnId="{F5B280BC-AAA6-4C5E-94A5-23F40F72C259}">
      <dgm:prSet/>
      <dgm:spPr/>
      <dgm:t>
        <a:bodyPr/>
        <a:lstStyle/>
        <a:p>
          <a:endParaRPr lang="en-US"/>
        </a:p>
      </dgm:t>
    </dgm:pt>
    <dgm:pt modelId="{4D8083C7-250D-4193-9530-0D71EE642135}" type="sibTrans" cxnId="{F5B280BC-AAA6-4C5E-94A5-23F40F72C259}">
      <dgm:prSet/>
      <dgm:spPr/>
      <dgm:t>
        <a:bodyPr/>
        <a:lstStyle/>
        <a:p>
          <a:endParaRPr lang="en-US"/>
        </a:p>
      </dgm:t>
    </dgm:pt>
    <dgm:pt modelId="{EA5A3D8C-D552-D348-B1FA-86365D227227}" type="pres">
      <dgm:prSet presAssocID="{5C0799A8-D15A-4214-92C9-35AC6C5A24DA}" presName="linear" presStyleCnt="0">
        <dgm:presLayoutVars>
          <dgm:animLvl val="lvl"/>
          <dgm:resizeHandles val="exact"/>
        </dgm:presLayoutVars>
      </dgm:prSet>
      <dgm:spPr/>
    </dgm:pt>
    <dgm:pt modelId="{4EFBC4EE-D2A3-4F44-B734-AD49F3AF4DAE}" type="pres">
      <dgm:prSet presAssocID="{D552162B-1186-4C4C-83E4-BBEF9AD959F1}" presName="parentText" presStyleLbl="node1" presStyleIdx="0" presStyleCnt="3">
        <dgm:presLayoutVars>
          <dgm:chMax val="0"/>
          <dgm:bulletEnabled val="1"/>
        </dgm:presLayoutVars>
      </dgm:prSet>
      <dgm:spPr/>
    </dgm:pt>
    <dgm:pt modelId="{AB1B3ACE-27D2-C440-918F-4C801C01BD99}" type="pres">
      <dgm:prSet presAssocID="{190205CA-05E5-450C-8D45-B01858B0089C}" presName="spacer" presStyleCnt="0"/>
      <dgm:spPr/>
    </dgm:pt>
    <dgm:pt modelId="{ABE461B1-A726-CC45-89C8-51931DA964D0}" type="pres">
      <dgm:prSet presAssocID="{590A223F-5D96-46FC-A438-78EFAFFE7F20}" presName="parentText" presStyleLbl="node1" presStyleIdx="1" presStyleCnt="3">
        <dgm:presLayoutVars>
          <dgm:chMax val="0"/>
          <dgm:bulletEnabled val="1"/>
        </dgm:presLayoutVars>
      </dgm:prSet>
      <dgm:spPr/>
    </dgm:pt>
    <dgm:pt modelId="{725B7E4D-B300-A94C-8B1B-09D87934C3BC}" type="pres">
      <dgm:prSet presAssocID="{83CD5B17-8DFC-4D55-973F-49F163BAA494}" presName="spacer" presStyleCnt="0"/>
      <dgm:spPr/>
    </dgm:pt>
    <dgm:pt modelId="{1FCD811B-E2F3-6C4F-897C-432E2CC59D03}" type="pres">
      <dgm:prSet presAssocID="{EFCF4336-82C6-424C-BC75-027C70CE5F76}" presName="parentText" presStyleLbl="node1" presStyleIdx="2" presStyleCnt="3">
        <dgm:presLayoutVars>
          <dgm:chMax val="0"/>
          <dgm:bulletEnabled val="1"/>
        </dgm:presLayoutVars>
      </dgm:prSet>
      <dgm:spPr/>
    </dgm:pt>
  </dgm:ptLst>
  <dgm:cxnLst>
    <dgm:cxn modelId="{D966000F-7B1D-4A23-B43B-F177FEF08F19}" srcId="{5C0799A8-D15A-4214-92C9-35AC6C5A24DA}" destId="{D552162B-1186-4C4C-83E4-BBEF9AD959F1}" srcOrd="0" destOrd="0" parTransId="{E3E81BB5-9221-445A-85A0-2E98B8343A9A}" sibTransId="{190205CA-05E5-450C-8D45-B01858B0089C}"/>
    <dgm:cxn modelId="{CDA7F140-FE5F-4603-9300-2BD0E49DE31B}" srcId="{5C0799A8-D15A-4214-92C9-35AC6C5A24DA}" destId="{590A223F-5D96-46FC-A438-78EFAFFE7F20}" srcOrd="1" destOrd="0" parTransId="{44ABA2C1-3F85-4A7E-8CFA-2346F20E931B}" sibTransId="{83CD5B17-8DFC-4D55-973F-49F163BAA494}"/>
    <dgm:cxn modelId="{C060B05D-3F05-CD45-B985-BFF17487BC2A}" type="presOf" srcId="{EFCF4336-82C6-424C-BC75-027C70CE5F76}" destId="{1FCD811B-E2F3-6C4F-897C-432E2CC59D03}" srcOrd="0" destOrd="0" presId="urn:microsoft.com/office/officeart/2005/8/layout/vList2"/>
    <dgm:cxn modelId="{B5AA2C8B-408D-154B-9316-B41E13980F04}" type="presOf" srcId="{5C0799A8-D15A-4214-92C9-35AC6C5A24DA}" destId="{EA5A3D8C-D552-D348-B1FA-86365D227227}" srcOrd="0" destOrd="0" presId="urn:microsoft.com/office/officeart/2005/8/layout/vList2"/>
    <dgm:cxn modelId="{DA7A62A3-2463-134B-9D5B-3551784C6200}" type="presOf" srcId="{590A223F-5D96-46FC-A438-78EFAFFE7F20}" destId="{ABE461B1-A726-CC45-89C8-51931DA964D0}" srcOrd="0" destOrd="0" presId="urn:microsoft.com/office/officeart/2005/8/layout/vList2"/>
    <dgm:cxn modelId="{F5B280BC-AAA6-4C5E-94A5-23F40F72C259}" srcId="{5C0799A8-D15A-4214-92C9-35AC6C5A24DA}" destId="{EFCF4336-82C6-424C-BC75-027C70CE5F76}" srcOrd="2" destOrd="0" parTransId="{02D19400-9564-4848-8E27-1CEA31EDFCDB}" sibTransId="{4D8083C7-250D-4193-9530-0D71EE642135}"/>
    <dgm:cxn modelId="{74C035D4-DCD3-A840-9D59-89C044EE3966}" type="presOf" srcId="{D552162B-1186-4C4C-83E4-BBEF9AD959F1}" destId="{4EFBC4EE-D2A3-4F44-B734-AD49F3AF4DAE}" srcOrd="0" destOrd="0" presId="urn:microsoft.com/office/officeart/2005/8/layout/vList2"/>
    <dgm:cxn modelId="{319228C7-2456-5A4A-9958-4F5F5C3CDA47}" type="presParOf" srcId="{EA5A3D8C-D552-D348-B1FA-86365D227227}" destId="{4EFBC4EE-D2A3-4F44-B734-AD49F3AF4DAE}" srcOrd="0" destOrd="0" presId="urn:microsoft.com/office/officeart/2005/8/layout/vList2"/>
    <dgm:cxn modelId="{F8828FD1-6C63-0D43-BDAC-E4809B3BE999}" type="presParOf" srcId="{EA5A3D8C-D552-D348-B1FA-86365D227227}" destId="{AB1B3ACE-27D2-C440-918F-4C801C01BD99}" srcOrd="1" destOrd="0" presId="urn:microsoft.com/office/officeart/2005/8/layout/vList2"/>
    <dgm:cxn modelId="{5E698BA4-7D65-E147-B0CA-2AB4EBABCA5C}" type="presParOf" srcId="{EA5A3D8C-D552-D348-B1FA-86365D227227}" destId="{ABE461B1-A726-CC45-89C8-51931DA964D0}" srcOrd="2" destOrd="0" presId="urn:microsoft.com/office/officeart/2005/8/layout/vList2"/>
    <dgm:cxn modelId="{2246E4A8-685B-214C-A481-3437E479854C}" type="presParOf" srcId="{EA5A3D8C-D552-D348-B1FA-86365D227227}" destId="{725B7E4D-B300-A94C-8B1B-09D87934C3BC}" srcOrd="3" destOrd="0" presId="urn:microsoft.com/office/officeart/2005/8/layout/vList2"/>
    <dgm:cxn modelId="{06291E5B-6EFE-744C-B228-923E632F3D8E}" type="presParOf" srcId="{EA5A3D8C-D552-D348-B1FA-86365D227227}" destId="{1FCD811B-E2F3-6C4F-897C-432E2CC59D0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BA8FD-4330-4E4B-8761-04C27F6A8318}">
      <dsp:nvSpPr>
        <dsp:cNvPr id="0" name=""/>
        <dsp:cNvSpPr/>
      </dsp:nvSpPr>
      <dsp:spPr>
        <a:xfrm>
          <a:off x="0" y="96709"/>
          <a:ext cx="6666833" cy="9945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 sz="2500" kern="1200"/>
            <a:t>Global growth of electricity consumption in the world</a:t>
          </a:r>
          <a:endParaRPr lang="en-US" sz="2500" kern="1200"/>
        </a:p>
      </dsp:txBody>
      <dsp:txXfrm>
        <a:off x="48547" y="145256"/>
        <a:ext cx="6569739" cy="897406"/>
      </dsp:txXfrm>
    </dsp:sp>
    <dsp:sp modelId="{03481661-63CD-BC4B-9B16-B4FD98AA2654}">
      <dsp:nvSpPr>
        <dsp:cNvPr id="0" name=""/>
        <dsp:cNvSpPr/>
      </dsp:nvSpPr>
      <dsp:spPr>
        <a:xfrm>
          <a:off x="0" y="1163209"/>
          <a:ext cx="6666833" cy="994500"/>
        </a:xfrm>
        <a:prstGeom prst="roundRect">
          <a:avLst/>
        </a:prstGeom>
        <a:gradFill rotWithShape="0">
          <a:gsLst>
            <a:gs pos="0">
              <a:schemeClr val="accent5">
                <a:hueOff val="-3038037"/>
                <a:satOff val="-207"/>
                <a:lumOff val="490"/>
                <a:alphaOff val="0"/>
                <a:satMod val="103000"/>
                <a:lumMod val="102000"/>
                <a:tint val="94000"/>
              </a:schemeClr>
            </a:gs>
            <a:gs pos="50000">
              <a:schemeClr val="accent5">
                <a:hueOff val="-3038037"/>
                <a:satOff val="-207"/>
                <a:lumOff val="490"/>
                <a:alphaOff val="0"/>
                <a:satMod val="110000"/>
                <a:lumMod val="100000"/>
                <a:shade val="100000"/>
              </a:schemeClr>
            </a:gs>
            <a:gs pos="100000">
              <a:schemeClr val="accent5">
                <a:hueOff val="-3038037"/>
                <a:satOff val="-207"/>
                <a:lumOff val="4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 sz="2500" kern="1200"/>
            <a:t>the world's desire to increase the share of "green" electricity</a:t>
          </a:r>
          <a:endParaRPr lang="en-US" sz="2500" kern="1200"/>
        </a:p>
      </dsp:txBody>
      <dsp:txXfrm>
        <a:off x="48547" y="1211756"/>
        <a:ext cx="6569739" cy="897406"/>
      </dsp:txXfrm>
    </dsp:sp>
    <dsp:sp modelId="{74B2828A-24C4-BE49-A141-00A76FBF7D33}">
      <dsp:nvSpPr>
        <dsp:cNvPr id="0" name=""/>
        <dsp:cNvSpPr/>
      </dsp:nvSpPr>
      <dsp:spPr>
        <a:xfrm>
          <a:off x="0" y="2229710"/>
          <a:ext cx="6666833" cy="99450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 sz="2500" kern="1200"/>
            <a:t>the war in Ukraine destroyed up to 9 GW of generation</a:t>
          </a:r>
          <a:endParaRPr lang="en-US" sz="2500" kern="1200"/>
        </a:p>
      </dsp:txBody>
      <dsp:txXfrm>
        <a:off x="48547" y="2278257"/>
        <a:ext cx="6569739" cy="897406"/>
      </dsp:txXfrm>
    </dsp:sp>
    <dsp:sp modelId="{B2EA9895-B73A-744C-81C4-87C25F8E6795}">
      <dsp:nvSpPr>
        <dsp:cNvPr id="0" name=""/>
        <dsp:cNvSpPr/>
      </dsp:nvSpPr>
      <dsp:spPr>
        <a:xfrm>
          <a:off x="0" y="3296210"/>
          <a:ext cx="6666833" cy="994500"/>
        </a:xfrm>
        <a:prstGeom prst="roundRect">
          <a:avLst/>
        </a:prstGeom>
        <a:gradFill rotWithShape="0">
          <a:gsLst>
            <a:gs pos="0">
              <a:schemeClr val="accent5">
                <a:hueOff val="-9114112"/>
                <a:satOff val="-620"/>
                <a:lumOff val="1471"/>
                <a:alphaOff val="0"/>
                <a:satMod val="103000"/>
                <a:lumMod val="102000"/>
                <a:tint val="94000"/>
              </a:schemeClr>
            </a:gs>
            <a:gs pos="50000">
              <a:schemeClr val="accent5">
                <a:hueOff val="-9114112"/>
                <a:satOff val="-620"/>
                <a:lumOff val="1471"/>
                <a:alphaOff val="0"/>
                <a:satMod val="110000"/>
                <a:lumMod val="100000"/>
                <a:shade val="100000"/>
              </a:schemeClr>
            </a:gs>
            <a:gs pos="100000">
              <a:schemeClr val="accent5">
                <a:hueOff val="-9114112"/>
                <a:satOff val="-620"/>
                <a:lumOff val="1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 sz="2500" kern="1200"/>
            <a:t>Constant increase in electricity tariffs</a:t>
          </a:r>
          <a:endParaRPr lang="en-US" sz="2500" kern="1200"/>
        </a:p>
      </dsp:txBody>
      <dsp:txXfrm>
        <a:off x="48547" y="3344757"/>
        <a:ext cx="6569739" cy="897406"/>
      </dsp:txXfrm>
    </dsp:sp>
    <dsp:sp modelId="{952F2DB7-8C06-B643-A928-A4E5027F2C12}">
      <dsp:nvSpPr>
        <dsp:cNvPr id="0" name=""/>
        <dsp:cNvSpPr/>
      </dsp:nvSpPr>
      <dsp:spPr>
        <a:xfrm>
          <a:off x="0" y="4362710"/>
          <a:ext cx="6666833" cy="99450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 sz="2500" kern="1200"/>
            <a:t>increase in the number of electric vehicles</a:t>
          </a:r>
          <a:endParaRPr lang="en-US" sz="2500" kern="1200"/>
        </a:p>
      </dsp:txBody>
      <dsp:txXfrm>
        <a:off x="48547" y="4411257"/>
        <a:ext cx="6569739" cy="8974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E4D563-0679-3A49-8158-87369FFCE8CC}">
      <dsp:nvSpPr>
        <dsp:cNvPr id="0" name=""/>
        <dsp:cNvSpPr/>
      </dsp:nvSpPr>
      <dsp:spPr>
        <a:xfrm>
          <a:off x="0" y="2663"/>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8C73717-BDE7-844B-922C-7B88BEEC6A77}">
      <dsp:nvSpPr>
        <dsp:cNvPr id="0" name=""/>
        <dsp:cNvSpPr/>
      </dsp:nvSpPr>
      <dsp:spPr>
        <a:xfrm>
          <a:off x="0" y="2663"/>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 sz="2300" kern="1200"/>
            <a:t>A significant reduction in the cost of batteries allows even private households to build large-capacity autonomous energy supply systems</a:t>
          </a:r>
          <a:endParaRPr lang="en-US" sz="2300" kern="1200"/>
        </a:p>
      </dsp:txBody>
      <dsp:txXfrm>
        <a:off x="0" y="2663"/>
        <a:ext cx="6666833" cy="1816197"/>
      </dsp:txXfrm>
    </dsp:sp>
    <dsp:sp modelId="{0EB0B915-A52B-4948-AD63-6E69409D9FDF}">
      <dsp:nvSpPr>
        <dsp:cNvPr id="0" name=""/>
        <dsp:cNvSpPr/>
      </dsp:nvSpPr>
      <dsp:spPr>
        <a:xfrm>
          <a:off x="0" y="1818861"/>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B692AD6-3011-EF41-80B6-871B760336C5}">
      <dsp:nvSpPr>
        <dsp:cNvPr id="0" name=""/>
        <dsp:cNvSpPr/>
      </dsp:nvSpPr>
      <dsp:spPr>
        <a:xfrm>
          <a:off x="0" y="1818861"/>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 sz="2300" kern="1200"/>
            <a:t>due to the ability to build such a hybrid inverter distributed and with a large number of MPPT trackers, it is possible to optimize photovoltaic fields with complex roof geometry as much as possible</a:t>
          </a:r>
          <a:endParaRPr lang="en-US" sz="2300" kern="1200"/>
        </a:p>
      </dsp:txBody>
      <dsp:txXfrm>
        <a:off x="0" y="1818861"/>
        <a:ext cx="6666833" cy="1816197"/>
      </dsp:txXfrm>
    </dsp:sp>
    <dsp:sp modelId="{AC1412BA-E5E2-314D-A802-609399474BB5}">
      <dsp:nvSpPr>
        <dsp:cNvPr id="0" name=""/>
        <dsp:cNvSpPr/>
      </dsp:nvSpPr>
      <dsp:spPr>
        <a:xfrm>
          <a:off x="0" y="3635058"/>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2097EF3-B54A-5A45-933E-E3B756E3447D}">
      <dsp:nvSpPr>
        <dsp:cNvPr id="0" name=""/>
        <dsp:cNvSpPr/>
      </dsp:nvSpPr>
      <dsp:spPr>
        <a:xfrm>
          <a:off x="0" y="3635058"/>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 sz="2300" kern="1200"/>
            <a:t>use such a hybrid inverter as a station for fast charging of an electric vehicle (even in the absence of mains power supply)</a:t>
          </a:r>
          <a:endParaRPr lang="en-US" sz="2300" kern="1200"/>
        </a:p>
      </dsp:txBody>
      <dsp:txXfrm>
        <a:off x="0" y="3635058"/>
        <a:ext cx="6666833" cy="18161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5033D-E362-D74F-A492-6305C578ADCB}">
      <dsp:nvSpPr>
        <dsp:cNvPr id="0" name=""/>
        <dsp:cNvSpPr/>
      </dsp:nvSpPr>
      <dsp:spPr>
        <a:xfrm>
          <a:off x="0" y="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0354DA2-1129-7040-9844-D52C2C9865F9}">
      <dsp:nvSpPr>
        <dsp:cNvPr id="0" name=""/>
        <dsp:cNvSpPr/>
      </dsp:nvSpPr>
      <dsp:spPr>
        <a:xfrm>
          <a:off x="0" y="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 sz="2100" kern="1200"/>
            <a:t>A significant reduction in the cost of batteries makes it possible to build large-capacity hybrid (autonomous) power supply systems for business with flexible parameters</a:t>
          </a:r>
          <a:endParaRPr lang="en-US" sz="2100" kern="1200"/>
        </a:p>
      </dsp:txBody>
      <dsp:txXfrm>
        <a:off x="0" y="0"/>
        <a:ext cx="6666833" cy="1363480"/>
      </dsp:txXfrm>
    </dsp:sp>
    <dsp:sp modelId="{F68B87C4-E715-BD4C-B954-2D9D0576ED21}">
      <dsp:nvSpPr>
        <dsp:cNvPr id="0" name=""/>
        <dsp:cNvSpPr/>
      </dsp:nvSpPr>
      <dsp:spPr>
        <a:xfrm>
          <a:off x="0" y="136348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B595A55-A5D1-274A-941D-0F86A0F1CEE3}">
      <dsp:nvSpPr>
        <dsp:cNvPr id="0" name=""/>
        <dsp:cNvSpPr/>
      </dsp:nvSpPr>
      <dsp:spPr>
        <a:xfrm>
          <a:off x="0" y="136348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 sz="2100" kern="1200"/>
            <a:t>increased number of MPPT trackers reduces system charging time</a:t>
          </a:r>
          <a:endParaRPr lang="en-US" sz="2100" kern="1200"/>
        </a:p>
      </dsp:txBody>
      <dsp:txXfrm>
        <a:off x="0" y="1363480"/>
        <a:ext cx="6666833" cy="1363480"/>
      </dsp:txXfrm>
    </dsp:sp>
    <dsp:sp modelId="{91E277CF-033A-FA41-B9B8-25F2BCF988DD}">
      <dsp:nvSpPr>
        <dsp:cNvPr id="0" name=""/>
        <dsp:cNvSpPr/>
      </dsp:nvSpPr>
      <dsp:spPr>
        <a:xfrm>
          <a:off x="0" y="272696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637A813-781E-2F45-9F60-C1C3AC65A92F}">
      <dsp:nvSpPr>
        <dsp:cNvPr id="0" name=""/>
        <dsp:cNvSpPr/>
      </dsp:nvSpPr>
      <dsp:spPr>
        <a:xfrm>
          <a:off x="0" y="272696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 sz="2100" kern="1200"/>
            <a:t>the ability to sell residual electrical energy during the day from photovoltaic fields and during "rush hours" from batteries</a:t>
          </a:r>
          <a:endParaRPr lang="en-US" sz="2100" kern="1200"/>
        </a:p>
      </dsp:txBody>
      <dsp:txXfrm>
        <a:off x="0" y="2726960"/>
        <a:ext cx="6666833" cy="1363480"/>
      </dsp:txXfrm>
    </dsp:sp>
    <dsp:sp modelId="{AA6A4D5F-D8F6-524A-8553-6594CF2BC206}">
      <dsp:nvSpPr>
        <dsp:cNvPr id="0" name=""/>
        <dsp:cNvSpPr/>
      </dsp:nvSpPr>
      <dsp:spPr>
        <a:xfrm>
          <a:off x="0" y="409044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303B6DC-6DA3-584A-A3BE-8E161EDDD2F2}">
      <dsp:nvSpPr>
        <dsp:cNvPr id="0" name=""/>
        <dsp:cNvSpPr/>
      </dsp:nvSpPr>
      <dsp:spPr>
        <a:xfrm>
          <a:off x="0" y="409044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 sz="2100" kern="1200"/>
            <a:t>use such a hybrid inverter as a fast charging station for an electric vehicle for business (even in the absence of mains power supply)</a:t>
          </a:r>
          <a:endParaRPr lang="en-US" sz="2100" kern="1200"/>
        </a:p>
      </dsp:txBody>
      <dsp:txXfrm>
        <a:off x="0" y="4090440"/>
        <a:ext cx="6666833" cy="13634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20B1A-3FB7-524A-BB6A-73E5BFD7A5E5}">
      <dsp:nvSpPr>
        <dsp:cNvPr id="0" name=""/>
        <dsp:cNvSpPr/>
      </dsp:nvSpPr>
      <dsp:spPr>
        <a:xfrm>
          <a:off x="0" y="2663"/>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5F3EB67-D71A-CC4B-BF8A-C0F4AAFE49A5}">
      <dsp:nvSpPr>
        <dsp:cNvPr id="0" name=""/>
        <dsp:cNvSpPr/>
      </dsp:nvSpPr>
      <dsp:spPr>
        <a:xfrm>
          <a:off x="0" y="2663"/>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 sz="2300" kern="1200"/>
            <a:t>Improving the control system of cell controllers</a:t>
          </a:r>
          <a:endParaRPr lang="en-US" sz="2300" kern="1200"/>
        </a:p>
      </dsp:txBody>
      <dsp:txXfrm>
        <a:off x="0" y="2663"/>
        <a:ext cx="6666833" cy="1816197"/>
      </dsp:txXfrm>
    </dsp:sp>
    <dsp:sp modelId="{E16A07A8-D271-544E-8189-062FE65EE6AF}">
      <dsp:nvSpPr>
        <dsp:cNvPr id="0" name=""/>
        <dsp:cNvSpPr/>
      </dsp:nvSpPr>
      <dsp:spPr>
        <a:xfrm>
          <a:off x="0" y="1818861"/>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6CE1051-F2E5-3840-B57D-BD0A8FD4EBCD}">
      <dsp:nvSpPr>
        <dsp:cNvPr id="0" name=""/>
        <dsp:cNvSpPr/>
      </dsp:nvSpPr>
      <dsp:spPr>
        <a:xfrm>
          <a:off x="0" y="1818861"/>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 sz="2300" kern="1200"/>
            <a:t>application of a communication system based on industrial CAN protocols using passive fiber optic lines</a:t>
          </a:r>
          <a:endParaRPr lang="en-US" sz="2300" kern="1200"/>
        </a:p>
      </dsp:txBody>
      <dsp:txXfrm>
        <a:off x="0" y="1818861"/>
        <a:ext cx="6666833" cy="1816197"/>
      </dsp:txXfrm>
    </dsp:sp>
    <dsp:sp modelId="{6C99DFCC-EA0D-4440-A830-4B49B5049AB2}">
      <dsp:nvSpPr>
        <dsp:cNvPr id="0" name=""/>
        <dsp:cNvSpPr/>
      </dsp:nvSpPr>
      <dsp:spPr>
        <a:xfrm>
          <a:off x="0" y="3635058"/>
          <a:ext cx="6666833"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8986132-AD73-C44B-BB59-0188D0F32F5C}">
      <dsp:nvSpPr>
        <dsp:cNvPr id="0" name=""/>
        <dsp:cNvSpPr/>
      </dsp:nvSpPr>
      <dsp:spPr>
        <a:xfrm>
          <a:off x="0" y="3635058"/>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 sz="2300" kern="1200"/>
            <a:t>the use of PWM transformations on each circuit (losses when used in such a model are reduced significantly, i.e. the voltage difference decreases in proportion to the number of cells in the circuit</a:t>
          </a:r>
          <a:endParaRPr lang="en-US" sz="2300" kern="1200"/>
        </a:p>
      </dsp:txBody>
      <dsp:txXfrm>
        <a:off x="0" y="3635058"/>
        <a:ext cx="6666833" cy="181619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C7585-F20A-0146-AEAA-C2F4A9CE40E5}">
      <dsp:nvSpPr>
        <dsp:cNvPr id="0" name=""/>
        <dsp:cNvSpPr/>
      </dsp:nvSpPr>
      <dsp:spPr>
        <a:xfrm>
          <a:off x="0" y="210559"/>
          <a:ext cx="7399748" cy="1193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 sz="3000" kern="1200"/>
            <a:t>Development of a transformer output stage for high-power systems </a:t>
          </a:r>
          <a:endParaRPr lang="en-US" sz="3000" kern="1200"/>
        </a:p>
      </dsp:txBody>
      <dsp:txXfrm>
        <a:off x="58257" y="268816"/>
        <a:ext cx="7283234" cy="1076886"/>
      </dsp:txXfrm>
    </dsp:sp>
    <dsp:sp modelId="{532A3C7B-0B6C-9E49-9A5C-DEA20ED41861}">
      <dsp:nvSpPr>
        <dsp:cNvPr id="0" name=""/>
        <dsp:cNvSpPr/>
      </dsp:nvSpPr>
      <dsp:spPr>
        <a:xfrm>
          <a:off x="0" y="1490359"/>
          <a:ext cx="7399748" cy="1193400"/>
        </a:xfrm>
        <a:prstGeom prst="roundRect">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 sz="3000" kern="1200"/>
            <a:t>development of a CAN control system on passive optical infrastructure</a:t>
          </a:r>
          <a:endParaRPr lang="en-US" sz="3000" kern="1200"/>
        </a:p>
      </dsp:txBody>
      <dsp:txXfrm>
        <a:off x="58257" y="1548616"/>
        <a:ext cx="7283234" cy="1076886"/>
      </dsp:txXfrm>
    </dsp:sp>
    <dsp:sp modelId="{399F4F8B-DCC0-AC40-82BA-E49C9F4547A8}">
      <dsp:nvSpPr>
        <dsp:cNvPr id="0" name=""/>
        <dsp:cNvSpPr/>
      </dsp:nvSpPr>
      <dsp:spPr>
        <a:xfrm>
          <a:off x="0" y="2770159"/>
          <a:ext cx="7399748" cy="1193400"/>
        </a:xfrm>
        <a:prstGeom prst="roundRect">
          <a:avLst/>
        </a:prstGeom>
        <a:gradFill rotWithShape="0">
          <a:gsLst>
            <a:gs pos="0">
              <a:schemeClr val="accent2">
                <a:hueOff val="4295742"/>
                <a:satOff val="-12329"/>
                <a:lumOff val="-19739"/>
                <a:alphaOff val="0"/>
                <a:satMod val="103000"/>
                <a:lumMod val="102000"/>
                <a:tint val="94000"/>
              </a:schemeClr>
            </a:gs>
            <a:gs pos="50000">
              <a:schemeClr val="accent2">
                <a:hueOff val="4295742"/>
                <a:satOff val="-12329"/>
                <a:lumOff val="-19739"/>
                <a:alphaOff val="0"/>
                <a:satMod val="110000"/>
                <a:lumMod val="100000"/>
                <a:shade val="100000"/>
              </a:schemeClr>
            </a:gs>
            <a:gs pos="100000">
              <a:schemeClr val="accent2">
                <a:hueOff val="4295742"/>
                <a:satOff val="-12329"/>
                <a:lumOff val="-197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 sz="3000" kern="1200"/>
            <a:t>development of a CAN control system based on CANoverPower technology</a:t>
          </a:r>
          <a:endParaRPr lang="en-US" sz="3000" kern="1200"/>
        </a:p>
      </dsp:txBody>
      <dsp:txXfrm>
        <a:off x="58257" y="2828416"/>
        <a:ext cx="7283234" cy="1076886"/>
      </dsp:txXfrm>
    </dsp:sp>
    <dsp:sp modelId="{93749EDC-F7E5-4A4D-B1FC-AF89B6B3B1EC}">
      <dsp:nvSpPr>
        <dsp:cNvPr id="0" name=""/>
        <dsp:cNvSpPr/>
      </dsp:nvSpPr>
      <dsp:spPr>
        <a:xfrm>
          <a:off x="0" y="4049960"/>
          <a:ext cx="7399748" cy="1193400"/>
        </a:xfrm>
        <a:prstGeom prst="roundRect">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 sz="3000" kern="1200"/>
            <a:t>development of an 11 kV high-voltage inverter </a:t>
          </a:r>
        </a:p>
      </dsp:txBody>
      <dsp:txXfrm>
        <a:off x="58257" y="4108217"/>
        <a:ext cx="7283234" cy="1076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80D6F-E88E-8C4A-8AE2-65704C448534}">
      <dsp:nvSpPr>
        <dsp:cNvPr id="0" name=""/>
        <dsp:cNvSpPr/>
      </dsp:nvSpPr>
      <dsp:spPr>
        <a:xfrm>
          <a:off x="0" y="338554"/>
          <a:ext cx="6666833" cy="155003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 sz="2200" kern="1200"/>
            <a:t>In 2023-2024, the prices of photovoltaic equipment have decreased by more than 50%, and this trend will continue.</a:t>
          </a:r>
          <a:endParaRPr lang="en-US" sz="2200" kern="1200"/>
        </a:p>
      </dsp:txBody>
      <dsp:txXfrm>
        <a:off x="75666" y="414220"/>
        <a:ext cx="6515501" cy="1398698"/>
      </dsp:txXfrm>
    </dsp:sp>
    <dsp:sp modelId="{39D2571F-0B12-2541-A120-5AEE7A906580}">
      <dsp:nvSpPr>
        <dsp:cNvPr id="0" name=""/>
        <dsp:cNvSpPr/>
      </dsp:nvSpPr>
      <dsp:spPr>
        <a:xfrm>
          <a:off x="0" y="1951944"/>
          <a:ext cx="6666833" cy="1550030"/>
        </a:xfrm>
        <a:prstGeom prst="roundRect">
          <a:avLst/>
        </a:prstGeom>
        <a:gradFill rotWithShape="0">
          <a:gsLst>
            <a:gs pos="0">
              <a:schemeClr val="accent2">
                <a:hueOff val="3221806"/>
                <a:satOff val="-9246"/>
                <a:lumOff val="-14805"/>
                <a:alphaOff val="0"/>
                <a:satMod val="103000"/>
                <a:lumMod val="102000"/>
                <a:tint val="94000"/>
              </a:schemeClr>
            </a:gs>
            <a:gs pos="50000">
              <a:schemeClr val="accent2">
                <a:hueOff val="3221806"/>
                <a:satOff val="-9246"/>
                <a:lumOff val="-14805"/>
                <a:alphaOff val="0"/>
                <a:satMod val="110000"/>
                <a:lumMod val="100000"/>
                <a:shade val="100000"/>
              </a:schemeClr>
            </a:gs>
            <a:gs pos="100000">
              <a:schemeClr val="accent2">
                <a:hueOff val="3221806"/>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 sz="2200" kern="1200"/>
            <a:t>The prices of modern batteries with the latest chemical formulations (LiFePo4, LTO, N+ Sodium) will also decrease by more than 50% in 2023-2024, and this trend will continue.</a:t>
          </a:r>
          <a:endParaRPr lang="en-US" sz="2200" kern="1200"/>
        </a:p>
      </dsp:txBody>
      <dsp:txXfrm>
        <a:off x="75666" y="2027610"/>
        <a:ext cx="6515501" cy="1398698"/>
      </dsp:txXfrm>
    </dsp:sp>
    <dsp:sp modelId="{DEB802F5-E490-BF45-ABC9-712E13DE8E64}">
      <dsp:nvSpPr>
        <dsp:cNvPr id="0" name=""/>
        <dsp:cNvSpPr/>
      </dsp:nvSpPr>
      <dsp:spPr>
        <a:xfrm>
          <a:off x="0" y="3565335"/>
          <a:ext cx="6666833" cy="1550030"/>
        </a:xfrm>
        <a:prstGeom prst="roundRect">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 sz="2200" kern="1200"/>
            <a:t>The development of power semiconductor products such as MOSFETs and IGBTs in the automotive industry (electric vehicles) is helping to reduce the cost of high-power integrated circuits.</a:t>
          </a:r>
          <a:endParaRPr lang="en-US" sz="2200" kern="1200"/>
        </a:p>
      </dsp:txBody>
      <dsp:txXfrm>
        <a:off x="75666" y="3641001"/>
        <a:ext cx="6515501" cy="13986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0AC7A-25CE-2742-914C-E9EE95BFA97F}">
      <dsp:nvSpPr>
        <dsp:cNvPr id="0" name=""/>
        <dsp:cNvSpPr/>
      </dsp:nvSpPr>
      <dsp:spPr>
        <a:xfrm>
          <a:off x="0" y="54331"/>
          <a:ext cx="6666833" cy="128663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 sz="2300" kern="1200"/>
            <a:t>The need for low-power hybrid solutions can be considered solved (up to 50kW)</a:t>
          </a:r>
          <a:endParaRPr lang="en-US" sz="2300" kern="1200"/>
        </a:p>
      </dsp:txBody>
      <dsp:txXfrm>
        <a:off x="62808" y="117139"/>
        <a:ext cx="6541217" cy="1161018"/>
      </dsp:txXfrm>
    </dsp:sp>
    <dsp:sp modelId="{29B86187-E94B-ED4E-BE5E-2BFF105F8AD6}">
      <dsp:nvSpPr>
        <dsp:cNvPr id="0" name=""/>
        <dsp:cNvSpPr/>
      </dsp:nvSpPr>
      <dsp:spPr>
        <a:xfrm>
          <a:off x="0" y="1407205"/>
          <a:ext cx="6666833" cy="1286634"/>
        </a:xfrm>
        <a:prstGeom prst="round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 sz="2300" kern="1200"/>
            <a:t>there is a need for 100-500kw solutions for business/public sector, etc.</a:t>
          </a:r>
          <a:endParaRPr lang="en-US" sz="2300" kern="1200"/>
        </a:p>
      </dsp:txBody>
      <dsp:txXfrm>
        <a:off x="62808" y="1470013"/>
        <a:ext cx="6541217" cy="1161018"/>
      </dsp:txXfrm>
    </dsp:sp>
    <dsp:sp modelId="{AC86AE1F-32DC-AA46-8728-BCE0D1EA6A1A}">
      <dsp:nvSpPr>
        <dsp:cNvPr id="0" name=""/>
        <dsp:cNvSpPr/>
      </dsp:nvSpPr>
      <dsp:spPr>
        <a:xfrm>
          <a:off x="0" y="2760080"/>
          <a:ext cx="6666833" cy="1286634"/>
        </a:xfrm>
        <a:prstGeom prst="round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 sz="2300" kern="1200"/>
            <a:t>Existing solutions have a cost of 350-450 euros per kW, which is quite expensive to distribute</a:t>
          </a:r>
          <a:endParaRPr lang="en-US" sz="2300" kern="1200"/>
        </a:p>
      </dsp:txBody>
      <dsp:txXfrm>
        <a:off x="62808" y="2822888"/>
        <a:ext cx="6541217" cy="1161018"/>
      </dsp:txXfrm>
    </dsp:sp>
    <dsp:sp modelId="{D638BCD4-9485-B84A-8174-58781CB543D9}">
      <dsp:nvSpPr>
        <dsp:cNvPr id="0" name=""/>
        <dsp:cNvSpPr/>
      </dsp:nvSpPr>
      <dsp:spPr>
        <a:xfrm>
          <a:off x="0" y="4112954"/>
          <a:ext cx="6666833" cy="1286634"/>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 sz="2300" kern="1200"/>
            <a:t>existing solutions usually use a PWM (pulse width modulation) conversion tool with a high percentage of losses</a:t>
          </a:r>
          <a:endParaRPr lang="en-US" sz="2300" kern="1200"/>
        </a:p>
      </dsp:txBody>
      <dsp:txXfrm>
        <a:off x="62808" y="4175762"/>
        <a:ext cx="6541217" cy="11610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87063-8773-594C-9014-20B6B6C0F834}">
      <dsp:nvSpPr>
        <dsp:cNvPr id="0" name=""/>
        <dsp:cNvSpPr/>
      </dsp:nvSpPr>
      <dsp:spPr>
        <a:xfrm>
          <a:off x="0" y="79880"/>
          <a:ext cx="6666833" cy="128465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 sz="1800" kern="1200"/>
            <a:t>the number of specialized (powerful) MPTTs in modern hybrid systems is limited (usually even in solutions of 100 kW no more than 4x), which limits the flexibility of photovoltaic fields (strings)</a:t>
          </a:r>
          <a:endParaRPr lang="en-US" sz="1800" kern="1200"/>
        </a:p>
      </dsp:txBody>
      <dsp:txXfrm>
        <a:off x="62712" y="142592"/>
        <a:ext cx="6541409" cy="1159235"/>
      </dsp:txXfrm>
    </dsp:sp>
    <dsp:sp modelId="{254BA572-43A4-6649-9284-8A78AA549C07}">
      <dsp:nvSpPr>
        <dsp:cNvPr id="0" name=""/>
        <dsp:cNvSpPr/>
      </dsp:nvSpPr>
      <dsp:spPr>
        <a:xfrm>
          <a:off x="0" y="1416380"/>
          <a:ext cx="6666833" cy="1284659"/>
        </a:xfrm>
        <a:prstGeom prst="round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 sz="1800" kern="1200"/>
            <a:t>the need for specialized equipment and narrow-profile specialists</a:t>
          </a:r>
          <a:endParaRPr lang="en-US" sz="1800" kern="1200"/>
        </a:p>
      </dsp:txBody>
      <dsp:txXfrm>
        <a:off x="62712" y="1479092"/>
        <a:ext cx="6541409" cy="1159235"/>
      </dsp:txXfrm>
    </dsp:sp>
    <dsp:sp modelId="{ABAFD843-185F-454D-B059-80CA9C95EE6E}">
      <dsp:nvSpPr>
        <dsp:cNvPr id="0" name=""/>
        <dsp:cNvSpPr/>
      </dsp:nvSpPr>
      <dsp:spPr>
        <a:xfrm>
          <a:off x="0" y="2752880"/>
          <a:ext cx="6666833" cy="1284659"/>
        </a:xfrm>
        <a:prstGeom prst="round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 sz="1800" kern="1200"/>
            <a:t>high costs when it is necessary to increase the capacity of batteries</a:t>
          </a:r>
          <a:endParaRPr lang="en-US" sz="1800" kern="1200"/>
        </a:p>
      </dsp:txBody>
      <dsp:txXfrm>
        <a:off x="62712" y="2815592"/>
        <a:ext cx="6541409" cy="1159235"/>
      </dsp:txXfrm>
    </dsp:sp>
    <dsp:sp modelId="{C5FE547B-C457-4243-B1C0-AFBEFCF9ABE0}">
      <dsp:nvSpPr>
        <dsp:cNvPr id="0" name=""/>
        <dsp:cNvSpPr/>
      </dsp:nvSpPr>
      <dsp:spPr>
        <a:xfrm>
          <a:off x="0" y="4089379"/>
          <a:ext cx="6666833" cy="1284659"/>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 sz="1800" kern="1200"/>
            <a:t>the use of PWM conversion at limit modes (at full load) leads to the generation of a large amount of heat, which leads to the need to use special solutions for cooling the entire system</a:t>
          </a:r>
          <a:endParaRPr lang="en-US" sz="1800" kern="1200"/>
        </a:p>
      </dsp:txBody>
      <dsp:txXfrm>
        <a:off x="62712" y="4152091"/>
        <a:ext cx="6541409" cy="11592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3C933-3515-F745-9416-44745038BC4E}">
      <dsp:nvSpPr>
        <dsp:cNvPr id="0" name=""/>
        <dsp:cNvSpPr/>
      </dsp:nvSpPr>
      <dsp:spPr>
        <a:xfrm>
          <a:off x="0" y="71959"/>
          <a:ext cx="6666833" cy="17316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 sz="2000" kern="1200"/>
            <a:t>Serial connection of DC sources using electronic switches, which provide the ability to control the connection and disconnection of each source in the electrical circuit.</a:t>
          </a:r>
          <a:endParaRPr lang="en-US" sz="2000" kern="1200"/>
        </a:p>
      </dsp:txBody>
      <dsp:txXfrm>
        <a:off x="84530" y="156489"/>
        <a:ext cx="6497773" cy="1562540"/>
      </dsp:txXfrm>
    </dsp:sp>
    <dsp:sp modelId="{C9EF839F-E14D-924A-A50C-F56FA9C8B2E3}">
      <dsp:nvSpPr>
        <dsp:cNvPr id="0" name=""/>
        <dsp:cNvSpPr/>
      </dsp:nvSpPr>
      <dsp:spPr>
        <a:xfrm>
          <a:off x="0" y="1861160"/>
          <a:ext cx="6666833" cy="1731600"/>
        </a:xfrm>
        <a:prstGeom prst="roundRect">
          <a:avLst/>
        </a:prstGeom>
        <a:gradFill rotWithShape="0">
          <a:gsLst>
            <a:gs pos="0">
              <a:schemeClr val="accent2">
                <a:hueOff val="3221806"/>
                <a:satOff val="-9246"/>
                <a:lumOff val="-14805"/>
                <a:alphaOff val="0"/>
                <a:satMod val="103000"/>
                <a:lumMod val="102000"/>
                <a:tint val="94000"/>
              </a:schemeClr>
            </a:gs>
            <a:gs pos="50000">
              <a:schemeClr val="accent2">
                <a:hueOff val="3221806"/>
                <a:satOff val="-9246"/>
                <a:lumOff val="-14805"/>
                <a:alphaOff val="0"/>
                <a:satMod val="110000"/>
                <a:lumMod val="100000"/>
                <a:shade val="100000"/>
              </a:schemeClr>
            </a:gs>
            <a:gs pos="100000">
              <a:schemeClr val="accent2">
                <a:hueOff val="3221806"/>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 sz="2000" kern="1200"/>
            <a:t>The total voltage of the system is equal to the sum of the voltages of all DC sources.</a:t>
          </a:r>
          <a:endParaRPr lang="en-US" sz="2000" kern="1200"/>
        </a:p>
      </dsp:txBody>
      <dsp:txXfrm>
        <a:off x="84530" y="1945690"/>
        <a:ext cx="6497773" cy="1562540"/>
      </dsp:txXfrm>
    </dsp:sp>
    <dsp:sp modelId="{0FE7C872-8201-2940-8EE9-F6EA6902DA42}">
      <dsp:nvSpPr>
        <dsp:cNvPr id="0" name=""/>
        <dsp:cNvSpPr/>
      </dsp:nvSpPr>
      <dsp:spPr>
        <a:xfrm>
          <a:off x="0" y="3650360"/>
          <a:ext cx="6666833" cy="1731600"/>
        </a:xfrm>
        <a:prstGeom prst="roundRect">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 sz="2000" kern="1200"/>
            <a:t>The maximum power of the system is limited by the minimum current of any cell in the circuit and the rated current of the electronic keys.</a:t>
          </a:r>
          <a:endParaRPr lang="en-US" sz="2000" kern="1200"/>
        </a:p>
      </dsp:txBody>
      <dsp:txXfrm>
        <a:off x="84530" y="3734890"/>
        <a:ext cx="6497773" cy="15625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C27D3-4479-E348-8413-2C674384F96C}">
      <dsp:nvSpPr>
        <dsp:cNvPr id="0" name=""/>
        <dsp:cNvSpPr/>
      </dsp:nvSpPr>
      <dsp:spPr>
        <a:xfrm>
          <a:off x="0" y="402934"/>
          <a:ext cx="6666833" cy="111881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 sz="2000" kern="1200"/>
            <a:t>development of available powerful solutions from 100 to 200 kW based on low-voltage batteries</a:t>
          </a:r>
          <a:endParaRPr lang="en-US" sz="2000" kern="1200"/>
        </a:p>
      </dsp:txBody>
      <dsp:txXfrm>
        <a:off x="54616" y="457550"/>
        <a:ext cx="6557601" cy="1009580"/>
      </dsp:txXfrm>
    </dsp:sp>
    <dsp:sp modelId="{45BACB52-B9BC-374D-B57D-58F25351E0F3}">
      <dsp:nvSpPr>
        <dsp:cNvPr id="0" name=""/>
        <dsp:cNvSpPr/>
      </dsp:nvSpPr>
      <dsp:spPr>
        <a:xfrm>
          <a:off x="0" y="1579347"/>
          <a:ext cx="6666833" cy="1118812"/>
        </a:xfrm>
        <a:prstGeom prst="roundRect">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 sz="2000" kern="1200"/>
            <a:t>significant (up to 100%) reduction of losses during AC generation compared to traditional methods (PWM modulation)</a:t>
          </a:r>
          <a:endParaRPr lang="en-US" sz="2000" kern="1200"/>
        </a:p>
      </dsp:txBody>
      <dsp:txXfrm>
        <a:off x="54616" y="1633963"/>
        <a:ext cx="6557601" cy="1009580"/>
      </dsp:txXfrm>
    </dsp:sp>
    <dsp:sp modelId="{BE990010-B587-0B46-88F3-19C945AB781C}">
      <dsp:nvSpPr>
        <dsp:cNvPr id="0" name=""/>
        <dsp:cNvSpPr/>
      </dsp:nvSpPr>
      <dsp:spPr>
        <a:xfrm>
          <a:off x="0" y="2755760"/>
          <a:ext cx="6666833" cy="1118812"/>
        </a:xfrm>
        <a:prstGeom prst="roundRect">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 sz="2000" kern="1200"/>
            <a:t>monitoring the status of each hot-swappable battery</a:t>
          </a:r>
          <a:endParaRPr lang="en-US" sz="2000" kern="1200"/>
        </a:p>
      </dsp:txBody>
      <dsp:txXfrm>
        <a:off x="54616" y="2810376"/>
        <a:ext cx="6557601" cy="1009580"/>
      </dsp:txXfrm>
    </dsp:sp>
    <dsp:sp modelId="{61CB598F-6315-7B4C-BA99-78FFFCE9455F}">
      <dsp:nvSpPr>
        <dsp:cNvPr id="0" name=""/>
        <dsp:cNvSpPr/>
      </dsp:nvSpPr>
      <dsp:spPr>
        <a:xfrm>
          <a:off x="0" y="3932172"/>
          <a:ext cx="6666833" cy="1118812"/>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 sz="2000" kern="1200"/>
            <a:t>independence of the system operation from the state of operability, capacity of each battery, in contrast to conventional high-voltage batteries</a:t>
          </a:r>
          <a:endParaRPr lang="en-US" sz="2000" kern="1200"/>
        </a:p>
      </dsp:txBody>
      <dsp:txXfrm>
        <a:off x="54616" y="3986788"/>
        <a:ext cx="6557601" cy="10095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C6B0C-5569-D643-A065-F85185766AEA}">
      <dsp:nvSpPr>
        <dsp:cNvPr id="0" name=""/>
        <dsp:cNvSpPr/>
      </dsp:nvSpPr>
      <dsp:spPr>
        <a:xfrm>
          <a:off x="0" y="528259"/>
          <a:ext cx="6666833" cy="1427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 sz="2000" kern="1200"/>
            <a:t>develop universal high voltage and power systems that provide alternating current at 50 Hz and 60 Hz, as well as direct current (for fast charging of electric vehicles)</a:t>
          </a:r>
          <a:endParaRPr lang="en-US" sz="2000" kern="1200"/>
        </a:p>
      </dsp:txBody>
      <dsp:txXfrm>
        <a:off x="69680" y="597939"/>
        <a:ext cx="6527473" cy="1288040"/>
      </dsp:txXfrm>
    </dsp:sp>
    <dsp:sp modelId="{6E8264C7-FF08-914A-BB8E-379104098FD3}">
      <dsp:nvSpPr>
        <dsp:cNvPr id="0" name=""/>
        <dsp:cNvSpPr/>
      </dsp:nvSpPr>
      <dsp:spPr>
        <a:xfrm>
          <a:off x="0" y="2013260"/>
          <a:ext cx="6666833" cy="1427400"/>
        </a:xfrm>
        <a:prstGeom prst="roundRect">
          <a:avLst/>
        </a:prstGeom>
        <a:gradFill rotWithShape="0">
          <a:gsLst>
            <a:gs pos="0">
              <a:schemeClr val="accent2">
                <a:hueOff val="3221806"/>
                <a:satOff val="-9246"/>
                <a:lumOff val="-14805"/>
                <a:alphaOff val="0"/>
                <a:satMod val="103000"/>
                <a:lumMod val="102000"/>
                <a:tint val="94000"/>
              </a:schemeClr>
            </a:gs>
            <a:gs pos="50000">
              <a:schemeClr val="accent2">
                <a:hueOff val="3221806"/>
                <a:satOff val="-9246"/>
                <a:lumOff val="-14805"/>
                <a:alphaOff val="0"/>
                <a:satMod val="110000"/>
                <a:lumMod val="100000"/>
                <a:shade val="100000"/>
              </a:schemeClr>
            </a:gs>
            <a:gs pos="100000">
              <a:schemeClr val="accent2">
                <a:hueOff val="3221806"/>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 sz="2000" kern="1200"/>
            <a:t>creation of powerful distributed hybrid (autonomous) inverters</a:t>
          </a:r>
          <a:endParaRPr lang="en-US" sz="2000" kern="1200"/>
        </a:p>
      </dsp:txBody>
      <dsp:txXfrm>
        <a:off x="69680" y="2082940"/>
        <a:ext cx="6527473" cy="1288040"/>
      </dsp:txXfrm>
    </dsp:sp>
    <dsp:sp modelId="{8F4AC5AF-6A6A-154E-8F53-3386AF6C65B3}">
      <dsp:nvSpPr>
        <dsp:cNvPr id="0" name=""/>
        <dsp:cNvSpPr/>
      </dsp:nvSpPr>
      <dsp:spPr>
        <a:xfrm>
          <a:off x="0" y="3498260"/>
          <a:ext cx="6666833" cy="1427400"/>
        </a:xfrm>
        <a:prstGeom prst="roundRect">
          <a:avLst/>
        </a:prstGeom>
        <a:gradFill rotWithShape="0">
          <a:gsLst>
            <a:gs pos="0">
              <a:schemeClr val="accent2">
                <a:hueOff val="6443612"/>
                <a:satOff val="-18493"/>
                <a:lumOff val="-29609"/>
                <a:alphaOff val="0"/>
                <a:satMod val="103000"/>
                <a:lumMod val="102000"/>
                <a:tint val="94000"/>
              </a:schemeClr>
            </a:gs>
            <a:gs pos="50000">
              <a:schemeClr val="accent2">
                <a:hueOff val="6443612"/>
                <a:satOff val="-18493"/>
                <a:lumOff val="-29609"/>
                <a:alphaOff val="0"/>
                <a:satMod val="110000"/>
                <a:lumMod val="100000"/>
                <a:shade val="100000"/>
              </a:schemeClr>
            </a:gs>
            <a:gs pos="100000">
              <a:schemeClr val="accent2">
                <a:hueOff val="6443612"/>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 sz="2000" kern="1200"/>
            <a:t>charging each of the batteries in the circuit with a separate MPPT tracker (or several), which significantly increases the flexibility of building photovoltaic fields</a:t>
          </a:r>
          <a:endParaRPr lang="en-US" sz="2000" kern="1200"/>
        </a:p>
      </dsp:txBody>
      <dsp:txXfrm>
        <a:off x="69680" y="3567940"/>
        <a:ext cx="6527473" cy="12880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568B9-7A85-014B-829F-D462B81BEF23}">
      <dsp:nvSpPr>
        <dsp:cNvPr id="0" name=""/>
        <dsp:cNvSpPr/>
      </dsp:nvSpPr>
      <dsp:spPr>
        <a:xfrm>
          <a:off x="0" y="106947"/>
          <a:ext cx="6666833" cy="170059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 sz="2400" kern="1200"/>
            <a:t>flexible adjustment of electrical capacity (and/or power) by phase</a:t>
          </a:r>
          <a:endParaRPr lang="en-US" sz="2400" kern="1200"/>
        </a:p>
      </dsp:txBody>
      <dsp:txXfrm>
        <a:off x="83016" y="189963"/>
        <a:ext cx="6500801" cy="1534563"/>
      </dsp:txXfrm>
    </dsp:sp>
    <dsp:sp modelId="{62F7E17A-93BE-B74D-B214-7678B20E1AFF}">
      <dsp:nvSpPr>
        <dsp:cNvPr id="0" name=""/>
        <dsp:cNvSpPr/>
      </dsp:nvSpPr>
      <dsp:spPr>
        <a:xfrm>
          <a:off x="0" y="1876662"/>
          <a:ext cx="6666833" cy="1700595"/>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 sz="2400" kern="1200"/>
            <a:t>construction of distributed hybrid (autonomous) inverters at existing grid solar stations (including large-power ones)</a:t>
          </a:r>
          <a:endParaRPr lang="en-US" sz="2400" kern="1200"/>
        </a:p>
      </dsp:txBody>
      <dsp:txXfrm>
        <a:off x="83016" y="1959678"/>
        <a:ext cx="6500801" cy="1534563"/>
      </dsp:txXfrm>
    </dsp:sp>
    <dsp:sp modelId="{F5359E88-FC79-9B47-9172-559454DA6D81}">
      <dsp:nvSpPr>
        <dsp:cNvPr id="0" name=""/>
        <dsp:cNvSpPr/>
      </dsp:nvSpPr>
      <dsp:spPr>
        <a:xfrm>
          <a:off x="0" y="3646377"/>
          <a:ext cx="6666833" cy="1700595"/>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 sz="2400" kern="1200"/>
            <a:t>construction of inverters on high-voltage batteries with a generation voltage of 10 kV (voltage for transportation in distribution power grids)</a:t>
          </a:r>
          <a:endParaRPr lang="en-US" sz="2400" kern="1200"/>
        </a:p>
      </dsp:txBody>
      <dsp:txXfrm>
        <a:off x="83016" y="3729393"/>
        <a:ext cx="6500801" cy="15345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BC4EE-D2A3-4F44-B734-AD49F3AF4DAE}">
      <dsp:nvSpPr>
        <dsp:cNvPr id="0" name=""/>
        <dsp:cNvSpPr/>
      </dsp:nvSpPr>
      <dsp:spPr>
        <a:xfrm>
          <a:off x="0" y="338554"/>
          <a:ext cx="6666833" cy="155003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 sz="2200" kern="1200"/>
            <a:t>During blackouts, on-grid solar power plants do not generate electricity to the grid, which is a direct loss</a:t>
          </a:r>
          <a:endParaRPr lang="en-US" sz="2200" kern="1200"/>
        </a:p>
      </dsp:txBody>
      <dsp:txXfrm>
        <a:off x="75666" y="414220"/>
        <a:ext cx="6515501" cy="1398698"/>
      </dsp:txXfrm>
    </dsp:sp>
    <dsp:sp modelId="{ABE461B1-A726-CC45-89C8-51931DA964D0}">
      <dsp:nvSpPr>
        <dsp:cNvPr id="0" name=""/>
        <dsp:cNvSpPr/>
      </dsp:nvSpPr>
      <dsp:spPr>
        <a:xfrm>
          <a:off x="0" y="1951944"/>
          <a:ext cx="6666833" cy="155003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 sz="2200" kern="1200"/>
            <a:t>If there is an appropriate capacity of batteries, it becomes possible to sell electricity in times of greatest demand (with a price many times more than during the day)</a:t>
          </a:r>
          <a:endParaRPr lang="en-US" sz="2200" kern="1200"/>
        </a:p>
      </dsp:txBody>
      <dsp:txXfrm>
        <a:off x="75666" y="2027610"/>
        <a:ext cx="6515501" cy="1398698"/>
      </dsp:txXfrm>
    </dsp:sp>
    <dsp:sp modelId="{1FCD811B-E2F3-6C4F-897C-432E2CC59D03}">
      <dsp:nvSpPr>
        <dsp:cNvPr id="0" name=""/>
        <dsp:cNvSpPr/>
      </dsp:nvSpPr>
      <dsp:spPr>
        <a:xfrm>
          <a:off x="0" y="3565335"/>
          <a:ext cx="6666833" cy="155003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 sz="2200" kern="1200"/>
            <a:t>if necessary, provide local power supply during blackout hours</a:t>
          </a:r>
          <a:endParaRPr lang="en-US" sz="2200" kern="1200"/>
        </a:p>
      </dsp:txBody>
      <dsp:txXfrm>
        <a:off x="75666" y="3641001"/>
        <a:ext cx="6515501" cy="139869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DF9DDC-E59F-42B9-4B9F-C64002FB8A7F}"/>
              </a:ext>
            </a:extLst>
          </p:cNvPr>
          <p:cNvSpPr>
            <a:spLocks noGrp="1"/>
          </p:cNvSpPr>
          <p:nvPr>
            <p:ph type="ctrTitle"/>
          </p:nvPr>
        </p:nvSpPr>
        <p:spPr>
          <a:xfrm>
            <a:off x="1524000" y="1122363"/>
            <a:ext cx="9144000" cy="2387600"/>
          </a:xfrm>
        </p:spPr>
        <p:txBody>
          <a:bodyPr anchor="b"/>
          <a:lstStyle>
            <a:lvl1pPr algn="ctr">
              <a:defRPr sz="6000"/>
            </a:lvl1pPr>
          </a:lstStyle>
          <a:p>
            <a:r>
              <a:rPr lang="en"/>
              <a:t>Sample header</a:t>
            </a:r>
            <a:endParaRPr lang="uk-UA"/>
          </a:p>
        </p:txBody>
      </p:sp>
      <p:sp>
        <p:nvSpPr>
          <p:cNvPr id="3" name="Подзаголовок 2">
            <a:extLst>
              <a:ext uri="{FF2B5EF4-FFF2-40B4-BE49-F238E27FC236}">
                <a16:creationId xmlns:a16="http://schemas.microsoft.com/office/drawing/2014/main" id="{7C7F7640-7BA9-FD3B-A780-E7F919206B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
              <a:t>Sample subtitle</a:t>
            </a:r>
            <a:endParaRPr lang="uk-UA"/>
          </a:p>
        </p:txBody>
      </p:sp>
      <p:sp>
        <p:nvSpPr>
          <p:cNvPr id="4" name="Дата 3">
            <a:extLst>
              <a:ext uri="{FF2B5EF4-FFF2-40B4-BE49-F238E27FC236}">
                <a16:creationId xmlns:a16="http://schemas.microsoft.com/office/drawing/2014/main" id="{877F1E99-5AE9-7DBC-080D-6D2049DBE5E5}"/>
              </a:ext>
            </a:extLst>
          </p:cNvPr>
          <p:cNvSpPr>
            <a:spLocks noGrp="1"/>
          </p:cNvSpPr>
          <p:nvPr>
            <p:ph type="dt" sz="half" idx="10"/>
          </p:nvPr>
        </p:nvSpPr>
        <p:spPr/>
        <p:txBody>
          <a:bodyPr/>
          <a:lstStyle/>
          <a:p>
            <a:fld id="{A7306A81-CA90-BA45-B8E8-82A5EAE9E1B5}" type="datetimeFigureOut">
              <a:rPr lang="uk-UA" smtClean="0"/>
              <a:t>31.03.25</a:t>
            </a:fld>
            <a:endParaRPr lang="uk-UA"/>
          </a:p>
        </p:txBody>
      </p:sp>
      <p:sp>
        <p:nvSpPr>
          <p:cNvPr id="5" name="Нижний колонтитул 4">
            <a:extLst>
              <a:ext uri="{FF2B5EF4-FFF2-40B4-BE49-F238E27FC236}">
                <a16:creationId xmlns:a16="http://schemas.microsoft.com/office/drawing/2014/main" id="{7F9D6D18-B627-7EFF-D782-43194125DE23}"/>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8E43355E-ED09-D642-34D0-AEDE8A3D10E8}"/>
              </a:ext>
            </a:extLst>
          </p:cNvPr>
          <p:cNvSpPr>
            <a:spLocks noGrp="1"/>
          </p:cNvSpPr>
          <p:nvPr>
            <p:ph type="sldNum" sz="quarter" idx="12"/>
          </p:nvPr>
        </p:nvSpPr>
        <p:spPr/>
        <p:txBody>
          <a:bodyPr/>
          <a:lstStyle/>
          <a:p>
            <a:fld id="{CB636897-B08F-DA47-B985-6F3E4156AC65}" type="slidenum">
              <a:rPr lang="uk-UA" smtClean="0"/>
              <a:t>‹#›</a:t>
            </a:fld>
            <a:endParaRPr lang="uk-UA"/>
          </a:p>
        </p:txBody>
      </p:sp>
    </p:spTree>
    <p:extLst>
      <p:ext uri="{BB962C8B-B14F-4D97-AF65-F5344CB8AC3E}">
        <p14:creationId xmlns:p14="http://schemas.microsoft.com/office/powerpoint/2010/main" val="469515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8A339D-FD9E-59AD-7491-FBF9B523458E}"/>
              </a:ext>
            </a:extLst>
          </p:cNvPr>
          <p:cNvSpPr>
            <a:spLocks noGrp="1"/>
          </p:cNvSpPr>
          <p:nvPr>
            <p:ph type="title"/>
          </p:nvPr>
        </p:nvSpPr>
        <p:spPr/>
        <p:txBody>
          <a:bodyPr/>
          <a:lstStyle/>
          <a:p>
            <a:r>
              <a:rPr lang="en"/>
              <a:t>Sample header</a:t>
            </a:r>
            <a:endParaRPr lang="uk-UA"/>
          </a:p>
        </p:txBody>
      </p:sp>
      <p:sp>
        <p:nvSpPr>
          <p:cNvPr id="3" name="Вертикальный текст 2">
            <a:extLst>
              <a:ext uri="{FF2B5EF4-FFF2-40B4-BE49-F238E27FC236}">
                <a16:creationId xmlns:a16="http://schemas.microsoft.com/office/drawing/2014/main" id="{5E207FD1-FC8C-B2D5-8EA4-AE3422B0AF35}"/>
              </a:ext>
            </a:extLst>
          </p:cNvPr>
          <p:cNvSpPr>
            <a:spLocks noGrp="1"/>
          </p:cNvSpPr>
          <p:nvPr>
            <p:ph type="body" orient="vert" idx="1"/>
          </p:nvPr>
        </p:nvSpPr>
        <p:spPr/>
        <p:txBody>
          <a:bodyPr vert="eaVert"/>
          <a:lstStyle/>
          <a:p>
            <a:pPr lvl="0"/>
            <a:r>
              <a:rPr lang="en"/>
              <a:t>Sample text</a:t>
            </a:r>
          </a:p>
          <a:p>
            <a:pPr lvl="1"/>
            <a:r>
              <a:rPr lang="en"/>
              <a:t>Second level</a:t>
            </a:r>
          </a:p>
          <a:p>
            <a:pPr lvl="2"/>
            <a:r>
              <a:rPr lang="en"/>
              <a:t>Third level</a:t>
            </a:r>
          </a:p>
          <a:p>
            <a:pPr lvl="3"/>
            <a:r>
              <a:rPr lang="en"/>
              <a:t>Fourth level</a:t>
            </a:r>
          </a:p>
          <a:p>
            <a:pPr lvl="4"/>
            <a:r>
              <a:rPr lang="en"/>
              <a:t>Fifth level</a:t>
            </a:r>
            <a:endParaRPr lang="uk-UA"/>
          </a:p>
        </p:txBody>
      </p:sp>
      <p:sp>
        <p:nvSpPr>
          <p:cNvPr id="4" name="Дата 3">
            <a:extLst>
              <a:ext uri="{FF2B5EF4-FFF2-40B4-BE49-F238E27FC236}">
                <a16:creationId xmlns:a16="http://schemas.microsoft.com/office/drawing/2014/main" id="{73F57E7E-5D76-8205-C0CF-1440E5A9968D}"/>
              </a:ext>
            </a:extLst>
          </p:cNvPr>
          <p:cNvSpPr>
            <a:spLocks noGrp="1"/>
          </p:cNvSpPr>
          <p:nvPr>
            <p:ph type="dt" sz="half" idx="10"/>
          </p:nvPr>
        </p:nvSpPr>
        <p:spPr/>
        <p:txBody>
          <a:bodyPr/>
          <a:lstStyle/>
          <a:p>
            <a:fld id="{A7306A81-CA90-BA45-B8E8-82A5EAE9E1B5}" type="datetimeFigureOut">
              <a:rPr lang="uk-UA" smtClean="0"/>
              <a:t>31.03.25</a:t>
            </a:fld>
            <a:endParaRPr lang="uk-UA"/>
          </a:p>
        </p:txBody>
      </p:sp>
      <p:sp>
        <p:nvSpPr>
          <p:cNvPr id="5" name="Нижний колонтитул 4">
            <a:extLst>
              <a:ext uri="{FF2B5EF4-FFF2-40B4-BE49-F238E27FC236}">
                <a16:creationId xmlns:a16="http://schemas.microsoft.com/office/drawing/2014/main" id="{8F43B39E-B2B1-52DC-9AB5-419178EE81DC}"/>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7F070BFF-2F5A-3706-9AF7-79A584D81FF4}"/>
              </a:ext>
            </a:extLst>
          </p:cNvPr>
          <p:cNvSpPr>
            <a:spLocks noGrp="1"/>
          </p:cNvSpPr>
          <p:nvPr>
            <p:ph type="sldNum" sz="quarter" idx="12"/>
          </p:nvPr>
        </p:nvSpPr>
        <p:spPr/>
        <p:txBody>
          <a:bodyPr/>
          <a:lstStyle/>
          <a:p>
            <a:fld id="{CB636897-B08F-DA47-B985-6F3E4156AC65}" type="slidenum">
              <a:rPr lang="uk-UA" smtClean="0"/>
              <a:t>‹#›</a:t>
            </a:fld>
            <a:endParaRPr lang="uk-UA"/>
          </a:p>
        </p:txBody>
      </p:sp>
    </p:spTree>
    <p:extLst>
      <p:ext uri="{BB962C8B-B14F-4D97-AF65-F5344CB8AC3E}">
        <p14:creationId xmlns:p14="http://schemas.microsoft.com/office/powerpoint/2010/main" val="2481808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F866333-9966-6149-BB2B-A0675788E77E}"/>
              </a:ext>
            </a:extLst>
          </p:cNvPr>
          <p:cNvSpPr>
            <a:spLocks noGrp="1"/>
          </p:cNvSpPr>
          <p:nvPr>
            <p:ph type="title" orient="vert"/>
          </p:nvPr>
        </p:nvSpPr>
        <p:spPr>
          <a:xfrm>
            <a:off x="8724900" y="365125"/>
            <a:ext cx="2628900" cy="5811838"/>
          </a:xfrm>
        </p:spPr>
        <p:txBody>
          <a:bodyPr vert="eaVert"/>
          <a:lstStyle/>
          <a:p>
            <a:r>
              <a:rPr lang="en"/>
              <a:t>Sample header</a:t>
            </a:r>
            <a:endParaRPr lang="uk-UA"/>
          </a:p>
        </p:txBody>
      </p:sp>
      <p:sp>
        <p:nvSpPr>
          <p:cNvPr id="3" name="Вертикальный текст 2">
            <a:extLst>
              <a:ext uri="{FF2B5EF4-FFF2-40B4-BE49-F238E27FC236}">
                <a16:creationId xmlns:a16="http://schemas.microsoft.com/office/drawing/2014/main" id="{FC272772-D0AC-7B86-8870-D657E03015D2}"/>
              </a:ext>
            </a:extLst>
          </p:cNvPr>
          <p:cNvSpPr>
            <a:spLocks noGrp="1"/>
          </p:cNvSpPr>
          <p:nvPr>
            <p:ph type="body" orient="vert" idx="1"/>
          </p:nvPr>
        </p:nvSpPr>
        <p:spPr>
          <a:xfrm>
            <a:off x="838200" y="365125"/>
            <a:ext cx="7734300" cy="5811838"/>
          </a:xfrm>
        </p:spPr>
        <p:txBody>
          <a:bodyPr vert="eaVert"/>
          <a:lstStyle/>
          <a:p>
            <a:pPr lvl="0"/>
            <a:r>
              <a:rPr lang="en"/>
              <a:t>Sample text</a:t>
            </a:r>
          </a:p>
          <a:p>
            <a:pPr lvl="1"/>
            <a:r>
              <a:rPr lang="en"/>
              <a:t>Second level</a:t>
            </a:r>
          </a:p>
          <a:p>
            <a:pPr lvl="2"/>
            <a:r>
              <a:rPr lang="en"/>
              <a:t>Third level</a:t>
            </a:r>
          </a:p>
          <a:p>
            <a:pPr lvl="3"/>
            <a:r>
              <a:rPr lang="en"/>
              <a:t>Fourth level</a:t>
            </a:r>
          </a:p>
          <a:p>
            <a:pPr lvl="4"/>
            <a:r>
              <a:rPr lang="en"/>
              <a:t>Fifth level</a:t>
            </a:r>
            <a:endParaRPr lang="uk-UA"/>
          </a:p>
        </p:txBody>
      </p:sp>
      <p:sp>
        <p:nvSpPr>
          <p:cNvPr id="4" name="Дата 3">
            <a:extLst>
              <a:ext uri="{FF2B5EF4-FFF2-40B4-BE49-F238E27FC236}">
                <a16:creationId xmlns:a16="http://schemas.microsoft.com/office/drawing/2014/main" id="{175E1B2A-27B9-AC80-D42D-EB9F9EB9A2E1}"/>
              </a:ext>
            </a:extLst>
          </p:cNvPr>
          <p:cNvSpPr>
            <a:spLocks noGrp="1"/>
          </p:cNvSpPr>
          <p:nvPr>
            <p:ph type="dt" sz="half" idx="10"/>
          </p:nvPr>
        </p:nvSpPr>
        <p:spPr/>
        <p:txBody>
          <a:bodyPr/>
          <a:lstStyle/>
          <a:p>
            <a:fld id="{A7306A81-CA90-BA45-B8E8-82A5EAE9E1B5}" type="datetimeFigureOut">
              <a:rPr lang="uk-UA" smtClean="0"/>
              <a:t>31.03.25</a:t>
            </a:fld>
            <a:endParaRPr lang="uk-UA"/>
          </a:p>
        </p:txBody>
      </p:sp>
      <p:sp>
        <p:nvSpPr>
          <p:cNvPr id="5" name="Нижний колонтитул 4">
            <a:extLst>
              <a:ext uri="{FF2B5EF4-FFF2-40B4-BE49-F238E27FC236}">
                <a16:creationId xmlns:a16="http://schemas.microsoft.com/office/drawing/2014/main" id="{1ACF5A2B-C07B-0347-644F-AF7A4B649AD9}"/>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883A27B2-515D-EC8A-D305-57252BC0C03A}"/>
              </a:ext>
            </a:extLst>
          </p:cNvPr>
          <p:cNvSpPr>
            <a:spLocks noGrp="1"/>
          </p:cNvSpPr>
          <p:nvPr>
            <p:ph type="sldNum" sz="quarter" idx="12"/>
          </p:nvPr>
        </p:nvSpPr>
        <p:spPr/>
        <p:txBody>
          <a:bodyPr/>
          <a:lstStyle/>
          <a:p>
            <a:fld id="{CB636897-B08F-DA47-B985-6F3E4156AC65}" type="slidenum">
              <a:rPr lang="uk-UA" smtClean="0"/>
              <a:t>‹#›</a:t>
            </a:fld>
            <a:endParaRPr lang="uk-UA"/>
          </a:p>
        </p:txBody>
      </p:sp>
    </p:spTree>
    <p:extLst>
      <p:ext uri="{BB962C8B-B14F-4D97-AF65-F5344CB8AC3E}">
        <p14:creationId xmlns:p14="http://schemas.microsoft.com/office/powerpoint/2010/main" val="3695842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E502D3-D122-44C7-AF8A-65DB7EE5FBEF}"/>
              </a:ext>
            </a:extLst>
          </p:cNvPr>
          <p:cNvSpPr>
            <a:spLocks noGrp="1"/>
          </p:cNvSpPr>
          <p:nvPr>
            <p:ph type="title"/>
          </p:nvPr>
        </p:nvSpPr>
        <p:spPr/>
        <p:txBody>
          <a:bodyPr/>
          <a:lstStyle/>
          <a:p>
            <a:r>
              <a:rPr lang="en"/>
              <a:t>Sample header</a:t>
            </a:r>
            <a:endParaRPr lang="uk-UA"/>
          </a:p>
        </p:txBody>
      </p:sp>
      <p:sp>
        <p:nvSpPr>
          <p:cNvPr id="3" name="Объект 2">
            <a:extLst>
              <a:ext uri="{FF2B5EF4-FFF2-40B4-BE49-F238E27FC236}">
                <a16:creationId xmlns:a16="http://schemas.microsoft.com/office/drawing/2014/main" id="{3F1A8BE9-BE12-90D4-519E-F1DDA6B9FC90}"/>
              </a:ext>
            </a:extLst>
          </p:cNvPr>
          <p:cNvSpPr>
            <a:spLocks noGrp="1"/>
          </p:cNvSpPr>
          <p:nvPr>
            <p:ph idx="1"/>
          </p:nvPr>
        </p:nvSpPr>
        <p:spPr/>
        <p:txBody>
          <a:bodyPr/>
          <a:lstStyle/>
          <a:p>
            <a:pPr lvl="0"/>
            <a:r>
              <a:rPr lang="en"/>
              <a:t>Sample text</a:t>
            </a:r>
          </a:p>
          <a:p>
            <a:pPr lvl="1"/>
            <a:r>
              <a:rPr lang="en"/>
              <a:t>Second level</a:t>
            </a:r>
          </a:p>
          <a:p>
            <a:pPr lvl="2"/>
            <a:r>
              <a:rPr lang="en"/>
              <a:t>Third level</a:t>
            </a:r>
          </a:p>
          <a:p>
            <a:pPr lvl="3"/>
            <a:r>
              <a:rPr lang="en"/>
              <a:t>Fourth level</a:t>
            </a:r>
          </a:p>
          <a:p>
            <a:pPr lvl="4"/>
            <a:r>
              <a:rPr lang="en"/>
              <a:t>Fifth level</a:t>
            </a:r>
            <a:endParaRPr lang="uk-UA"/>
          </a:p>
        </p:txBody>
      </p:sp>
      <p:sp>
        <p:nvSpPr>
          <p:cNvPr id="4" name="Дата 3">
            <a:extLst>
              <a:ext uri="{FF2B5EF4-FFF2-40B4-BE49-F238E27FC236}">
                <a16:creationId xmlns:a16="http://schemas.microsoft.com/office/drawing/2014/main" id="{E826C939-4FFF-A383-2ED6-20B214582799}"/>
              </a:ext>
            </a:extLst>
          </p:cNvPr>
          <p:cNvSpPr>
            <a:spLocks noGrp="1"/>
          </p:cNvSpPr>
          <p:nvPr>
            <p:ph type="dt" sz="half" idx="10"/>
          </p:nvPr>
        </p:nvSpPr>
        <p:spPr/>
        <p:txBody>
          <a:bodyPr/>
          <a:lstStyle/>
          <a:p>
            <a:fld id="{A7306A81-CA90-BA45-B8E8-82A5EAE9E1B5}" type="datetimeFigureOut">
              <a:rPr lang="uk-UA" smtClean="0"/>
              <a:t>31.03.25</a:t>
            </a:fld>
            <a:endParaRPr lang="uk-UA"/>
          </a:p>
        </p:txBody>
      </p:sp>
      <p:sp>
        <p:nvSpPr>
          <p:cNvPr id="5" name="Нижний колонтитул 4">
            <a:extLst>
              <a:ext uri="{FF2B5EF4-FFF2-40B4-BE49-F238E27FC236}">
                <a16:creationId xmlns:a16="http://schemas.microsoft.com/office/drawing/2014/main" id="{C9DFC169-DE11-7DFE-E412-7A391EF5DC35}"/>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A2DB9522-CF34-E0E0-E8E1-86501F5AB5DD}"/>
              </a:ext>
            </a:extLst>
          </p:cNvPr>
          <p:cNvSpPr>
            <a:spLocks noGrp="1"/>
          </p:cNvSpPr>
          <p:nvPr>
            <p:ph type="sldNum" sz="quarter" idx="12"/>
          </p:nvPr>
        </p:nvSpPr>
        <p:spPr/>
        <p:txBody>
          <a:bodyPr/>
          <a:lstStyle/>
          <a:p>
            <a:fld id="{CB636897-B08F-DA47-B985-6F3E4156AC65}" type="slidenum">
              <a:rPr lang="uk-UA" smtClean="0"/>
              <a:t>‹#›</a:t>
            </a:fld>
            <a:endParaRPr lang="uk-UA"/>
          </a:p>
        </p:txBody>
      </p:sp>
    </p:spTree>
    <p:extLst>
      <p:ext uri="{BB962C8B-B14F-4D97-AF65-F5344CB8AC3E}">
        <p14:creationId xmlns:p14="http://schemas.microsoft.com/office/powerpoint/2010/main" val="20786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EFCDE3-79B6-B633-A39D-C9205B3887B4}"/>
              </a:ext>
            </a:extLst>
          </p:cNvPr>
          <p:cNvSpPr>
            <a:spLocks noGrp="1"/>
          </p:cNvSpPr>
          <p:nvPr>
            <p:ph type="title"/>
          </p:nvPr>
        </p:nvSpPr>
        <p:spPr>
          <a:xfrm>
            <a:off x="831850" y="1709738"/>
            <a:ext cx="10515600" cy="2852737"/>
          </a:xfrm>
        </p:spPr>
        <p:txBody>
          <a:bodyPr anchor="b"/>
          <a:lstStyle>
            <a:lvl1pPr>
              <a:defRPr sz="6000"/>
            </a:lvl1pPr>
          </a:lstStyle>
          <a:p>
            <a:r>
              <a:rPr lang="en"/>
              <a:t>Sample header</a:t>
            </a:r>
            <a:endParaRPr lang="uk-UA"/>
          </a:p>
        </p:txBody>
      </p:sp>
      <p:sp>
        <p:nvSpPr>
          <p:cNvPr id="3" name="Текст 2">
            <a:extLst>
              <a:ext uri="{FF2B5EF4-FFF2-40B4-BE49-F238E27FC236}">
                <a16:creationId xmlns:a16="http://schemas.microsoft.com/office/drawing/2014/main" id="{265EB275-460A-A36E-A772-36FA1DD721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
              <a:t>Sample text</a:t>
            </a:r>
          </a:p>
        </p:txBody>
      </p:sp>
      <p:sp>
        <p:nvSpPr>
          <p:cNvPr id="4" name="Дата 3">
            <a:extLst>
              <a:ext uri="{FF2B5EF4-FFF2-40B4-BE49-F238E27FC236}">
                <a16:creationId xmlns:a16="http://schemas.microsoft.com/office/drawing/2014/main" id="{8F423B81-D4B2-CA6E-54AA-BCF4A7C7EBEA}"/>
              </a:ext>
            </a:extLst>
          </p:cNvPr>
          <p:cNvSpPr>
            <a:spLocks noGrp="1"/>
          </p:cNvSpPr>
          <p:nvPr>
            <p:ph type="dt" sz="half" idx="10"/>
          </p:nvPr>
        </p:nvSpPr>
        <p:spPr/>
        <p:txBody>
          <a:bodyPr/>
          <a:lstStyle/>
          <a:p>
            <a:fld id="{A7306A81-CA90-BA45-B8E8-82A5EAE9E1B5}" type="datetimeFigureOut">
              <a:rPr lang="uk-UA" smtClean="0"/>
              <a:t>31.03.25</a:t>
            </a:fld>
            <a:endParaRPr lang="uk-UA"/>
          </a:p>
        </p:txBody>
      </p:sp>
      <p:sp>
        <p:nvSpPr>
          <p:cNvPr id="5" name="Нижний колонтитул 4">
            <a:extLst>
              <a:ext uri="{FF2B5EF4-FFF2-40B4-BE49-F238E27FC236}">
                <a16:creationId xmlns:a16="http://schemas.microsoft.com/office/drawing/2014/main" id="{F3322C4B-52D9-1ABB-C2FB-D45F4472E709}"/>
              </a:ext>
            </a:extLst>
          </p:cNvPr>
          <p:cNvSpPr>
            <a:spLocks noGrp="1"/>
          </p:cNvSpPr>
          <p:nvPr>
            <p:ph type="ftr" sz="quarter" idx="11"/>
          </p:nvPr>
        </p:nvSpPr>
        <p:spPr/>
        <p:txBody>
          <a:bodyPr/>
          <a:lstStyle/>
          <a:p>
            <a:endParaRPr lang="uk-UA"/>
          </a:p>
        </p:txBody>
      </p:sp>
      <p:sp>
        <p:nvSpPr>
          <p:cNvPr id="6" name="Номер слайда 5">
            <a:extLst>
              <a:ext uri="{FF2B5EF4-FFF2-40B4-BE49-F238E27FC236}">
                <a16:creationId xmlns:a16="http://schemas.microsoft.com/office/drawing/2014/main" id="{0D9849BB-D122-BEDC-56E8-C243E383BC8A}"/>
              </a:ext>
            </a:extLst>
          </p:cNvPr>
          <p:cNvSpPr>
            <a:spLocks noGrp="1"/>
          </p:cNvSpPr>
          <p:nvPr>
            <p:ph type="sldNum" sz="quarter" idx="12"/>
          </p:nvPr>
        </p:nvSpPr>
        <p:spPr/>
        <p:txBody>
          <a:bodyPr/>
          <a:lstStyle/>
          <a:p>
            <a:fld id="{CB636897-B08F-DA47-B985-6F3E4156AC65}" type="slidenum">
              <a:rPr lang="uk-UA" smtClean="0"/>
              <a:t>‹#›</a:t>
            </a:fld>
            <a:endParaRPr lang="uk-UA"/>
          </a:p>
        </p:txBody>
      </p:sp>
    </p:spTree>
    <p:extLst>
      <p:ext uri="{BB962C8B-B14F-4D97-AF65-F5344CB8AC3E}">
        <p14:creationId xmlns:p14="http://schemas.microsoft.com/office/powerpoint/2010/main" val="2325360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473623-79F5-486D-4D72-57A288E00E0E}"/>
              </a:ext>
            </a:extLst>
          </p:cNvPr>
          <p:cNvSpPr>
            <a:spLocks noGrp="1"/>
          </p:cNvSpPr>
          <p:nvPr>
            <p:ph type="title"/>
          </p:nvPr>
        </p:nvSpPr>
        <p:spPr/>
        <p:txBody>
          <a:bodyPr/>
          <a:lstStyle/>
          <a:p>
            <a:r>
              <a:rPr lang="en"/>
              <a:t>Sample header</a:t>
            </a:r>
            <a:endParaRPr lang="uk-UA"/>
          </a:p>
        </p:txBody>
      </p:sp>
      <p:sp>
        <p:nvSpPr>
          <p:cNvPr id="3" name="Объект 2">
            <a:extLst>
              <a:ext uri="{FF2B5EF4-FFF2-40B4-BE49-F238E27FC236}">
                <a16:creationId xmlns:a16="http://schemas.microsoft.com/office/drawing/2014/main" id="{73AAEE79-7FBF-428F-DC52-7FE7D2A4131C}"/>
              </a:ext>
            </a:extLst>
          </p:cNvPr>
          <p:cNvSpPr>
            <a:spLocks noGrp="1"/>
          </p:cNvSpPr>
          <p:nvPr>
            <p:ph sz="half" idx="1"/>
          </p:nvPr>
        </p:nvSpPr>
        <p:spPr>
          <a:xfrm>
            <a:off x="838200" y="1825625"/>
            <a:ext cx="5181600" cy="4351338"/>
          </a:xfrm>
        </p:spPr>
        <p:txBody>
          <a:bodyPr/>
          <a:lstStyle/>
          <a:p>
            <a:pPr lvl="0"/>
            <a:r>
              <a:rPr lang="en"/>
              <a:t>Sample text</a:t>
            </a:r>
          </a:p>
          <a:p>
            <a:pPr lvl="1"/>
            <a:r>
              <a:rPr lang="en"/>
              <a:t>Second level</a:t>
            </a:r>
          </a:p>
          <a:p>
            <a:pPr lvl="2"/>
            <a:r>
              <a:rPr lang="en"/>
              <a:t>Third level</a:t>
            </a:r>
          </a:p>
          <a:p>
            <a:pPr lvl="3"/>
            <a:r>
              <a:rPr lang="en"/>
              <a:t>Fourth level</a:t>
            </a:r>
          </a:p>
          <a:p>
            <a:pPr lvl="4"/>
            <a:r>
              <a:rPr lang="en"/>
              <a:t>Fifth level</a:t>
            </a:r>
            <a:endParaRPr lang="uk-UA"/>
          </a:p>
        </p:txBody>
      </p:sp>
      <p:sp>
        <p:nvSpPr>
          <p:cNvPr id="4" name="Объект 3">
            <a:extLst>
              <a:ext uri="{FF2B5EF4-FFF2-40B4-BE49-F238E27FC236}">
                <a16:creationId xmlns:a16="http://schemas.microsoft.com/office/drawing/2014/main" id="{8DB94454-AB31-104F-F584-73439B6187D3}"/>
              </a:ext>
            </a:extLst>
          </p:cNvPr>
          <p:cNvSpPr>
            <a:spLocks noGrp="1"/>
          </p:cNvSpPr>
          <p:nvPr>
            <p:ph sz="half" idx="2"/>
          </p:nvPr>
        </p:nvSpPr>
        <p:spPr>
          <a:xfrm>
            <a:off x="6172200" y="1825625"/>
            <a:ext cx="5181600" cy="4351338"/>
          </a:xfrm>
        </p:spPr>
        <p:txBody>
          <a:bodyPr/>
          <a:lstStyle/>
          <a:p>
            <a:pPr lvl="0"/>
            <a:r>
              <a:rPr lang="en"/>
              <a:t>Sample text</a:t>
            </a:r>
          </a:p>
          <a:p>
            <a:pPr lvl="1"/>
            <a:r>
              <a:rPr lang="en"/>
              <a:t>Second level</a:t>
            </a:r>
          </a:p>
          <a:p>
            <a:pPr lvl="2"/>
            <a:r>
              <a:rPr lang="en"/>
              <a:t>Third level</a:t>
            </a:r>
          </a:p>
          <a:p>
            <a:pPr lvl="3"/>
            <a:r>
              <a:rPr lang="en"/>
              <a:t>Fourth level</a:t>
            </a:r>
          </a:p>
          <a:p>
            <a:pPr lvl="4"/>
            <a:r>
              <a:rPr lang="en"/>
              <a:t>Fifth level</a:t>
            </a:r>
            <a:endParaRPr lang="uk-UA"/>
          </a:p>
        </p:txBody>
      </p:sp>
      <p:sp>
        <p:nvSpPr>
          <p:cNvPr id="5" name="Дата 4">
            <a:extLst>
              <a:ext uri="{FF2B5EF4-FFF2-40B4-BE49-F238E27FC236}">
                <a16:creationId xmlns:a16="http://schemas.microsoft.com/office/drawing/2014/main" id="{D5F58D1B-8E6B-32E4-9C33-F918DD71D1EC}"/>
              </a:ext>
            </a:extLst>
          </p:cNvPr>
          <p:cNvSpPr>
            <a:spLocks noGrp="1"/>
          </p:cNvSpPr>
          <p:nvPr>
            <p:ph type="dt" sz="half" idx="10"/>
          </p:nvPr>
        </p:nvSpPr>
        <p:spPr/>
        <p:txBody>
          <a:bodyPr/>
          <a:lstStyle/>
          <a:p>
            <a:fld id="{A7306A81-CA90-BA45-B8E8-82A5EAE9E1B5}" type="datetimeFigureOut">
              <a:rPr lang="uk-UA" smtClean="0"/>
              <a:t>31.03.25</a:t>
            </a:fld>
            <a:endParaRPr lang="uk-UA"/>
          </a:p>
        </p:txBody>
      </p:sp>
      <p:sp>
        <p:nvSpPr>
          <p:cNvPr id="6" name="Нижний колонтитул 5">
            <a:extLst>
              <a:ext uri="{FF2B5EF4-FFF2-40B4-BE49-F238E27FC236}">
                <a16:creationId xmlns:a16="http://schemas.microsoft.com/office/drawing/2014/main" id="{673F7F2D-C521-CD28-FA2C-2D599EF23B18}"/>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44CA30DC-DD59-0CC4-84FE-1F08EDC93C88}"/>
              </a:ext>
            </a:extLst>
          </p:cNvPr>
          <p:cNvSpPr>
            <a:spLocks noGrp="1"/>
          </p:cNvSpPr>
          <p:nvPr>
            <p:ph type="sldNum" sz="quarter" idx="12"/>
          </p:nvPr>
        </p:nvSpPr>
        <p:spPr/>
        <p:txBody>
          <a:bodyPr/>
          <a:lstStyle/>
          <a:p>
            <a:fld id="{CB636897-B08F-DA47-B985-6F3E4156AC65}" type="slidenum">
              <a:rPr lang="uk-UA" smtClean="0"/>
              <a:t>‹#›</a:t>
            </a:fld>
            <a:endParaRPr lang="uk-UA"/>
          </a:p>
        </p:txBody>
      </p:sp>
    </p:spTree>
    <p:extLst>
      <p:ext uri="{BB962C8B-B14F-4D97-AF65-F5344CB8AC3E}">
        <p14:creationId xmlns:p14="http://schemas.microsoft.com/office/powerpoint/2010/main" val="131182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8E10B9-4686-C673-E68C-49E0B6E0B59A}"/>
              </a:ext>
            </a:extLst>
          </p:cNvPr>
          <p:cNvSpPr>
            <a:spLocks noGrp="1"/>
          </p:cNvSpPr>
          <p:nvPr>
            <p:ph type="title"/>
          </p:nvPr>
        </p:nvSpPr>
        <p:spPr>
          <a:xfrm>
            <a:off x="839788" y="365125"/>
            <a:ext cx="10515600" cy="1325563"/>
          </a:xfrm>
        </p:spPr>
        <p:txBody>
          <a:bodyPr/>
          <a:lstStyle/>
          <a:p>
            <a:r>
              <a:rPr lang="en"/>
              <a:t>Sample header</a:t>
            </a:r>
            <a:endParaRPr lang="uk-UA"/>
          </a:p>
        </p:txBody>
      </p:sp>
      <p:sp>
        <p:nvSpPr>
          <p:cNvPr id="3" name="Текст 2">
            <a:extLst>
              <a:ext uri="{FF2B5EF4-FFF2-40B4-BE49-F238E27FC236}">
                <a16:creationId xmlns:a16="http://schemas.microsoft.com/office/drawing/2014/main" id="{0B8994F9-8AF1-C161-CEF0-4D94D0CDE4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Sample text</a:t>
            </a:r>
          </a:p>
        </p:txBody>
      </p:sp>
      <p:sp>
        <p:nvSpPr>
          <p:cNvPr id="4" name="Объект 3">
            <a:extLst>
              <a:ext uri="{FF2B5EF4-FFF2-40B4-BE49-F238E27FC236}">
                <a16:creationId xmlns:a16="http://schemas.microsoft.com/office/drawing/2014/main" id="{DF746391-781D-39CE-99FA-39F6EDACAC0F}"/>
              </a:ext>
            </a:extLst>
          </p:cNvPr>
          <p:cNvSpPr>
            <a:spLocks noGrp="1"/>
          </p:cNvSpPr>
          <p:nvPr>
            <p:ph sz="half" idx="2"/>
          </p:nvPr>
        </p:nvSpPr>
        <p:spPr>
          <a:xfrm>
            <a:off x="839788" y="2505075"/>
            <a:ext cx="5157787" cy="3684588"/>
          </a:xfrm>
        </p:spPr>
        <p:txBody>
          <a:bodyPr/>
          <a:lstStyle/>
          <a:p>
            <a:pPr lvl="0"/>
            <a:r>
              <a:rPr lang="en"/>
              <a:t>Sample text</a:t>
            </a:r>
          </a:p>
          <a:p>
            <a:pPr lvl="1"/>
            <a:r>
              <a:rPr lang="en"/>
              <a:t>Second level</a:t>
            </a:r>
          </a:p>
          <a:p>
            <a:pPr lvl="2"/>
            <a:r>
              <a:rPr lang="en"/>
              <a:t>Third level</a:t>
            </a:r>
          </a:p>
          <a:p>
            <a:pPr lvl="3"/>
            <a:r>
              <a:rPr lang="en"/>
              <a:t>Fourth level</a:t>
            </a:r>
          </a:p>
          <a:p>
            <a:pPr lvl="4"/>
            <a:r>
              <a:rPr lang="en"/>
              <a:t>Fifth level</a:t>
            </a:r>
            <a:endParaRPr lang="uk-UA"/>
          </a:p>
        </p:txBody>
      </p:sp>
      <p:sp>
        <p:nvSpPr>
          <p:cNvPr id="5" name="Текст 4">
            <a:extLst>
              <a:ext uri="{FF2B5EF4-FFF2-40B4-BE49-F238E27FC236}">
                <a16:creationId xmlns:a16="http://schemas.microsoft.com/office/drawing/2014/main" id="{E8084938-71DC-0997-99E6-FD67D6ECF6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
              <a:t>Sample text</a:t>
            </a:r>
          </a:p>
        </p:txBody>
      </p:sp>
      <p:sp>
        <p:nvSpPr>
          <p:cNvPr id="6" name="Объект 5">
            <a:extLst>
              <a:ext uri="{FF2B5EF4-FFF2-40B4-BE49-F238E27FC236}">
                <a16:creationId xmlns:a16="http://schemas.microsoft.com/office/drawing/2014/main" id="{C78A4E79-B124-34CA-3E0C-54CEBB25C662}"/>
              </a:ext>
            </a:extLst>
          </p:cNvPr>
          <p:cNvSpPr>
            <a:spLocks noGrp="1"/>
          </p:cNvSpPr>
          <p:nvPr>
            <p:ph sz="quarter" idx="4"/>
          </p:nvPr>
        </p:nvSpPr>
        <p:spPr>
          <a:xfrm>
            <a:off x="6172200" y="2505075"/>
            <a:ext cx="5183188" cy="3684588"/>
          </a:xfrm>
        </p:spPr>
        <p:txBody>
          <a:bodyPr/>
          <a:lstStyle/>
          <a:p>
            <a:pPr lvl="0"/>
            <a:r>
              <a:rPr lang="en"/>
              <a:t>Sample text</a:t>
            </a:r>
          </a:p>
          <a:p>
            <a:pPr lvl="1"/>
            <a:r>
              <a:rPr lang="en"/>
              <a:t>Second level</a:t>
            </a:r>
          </a:p>
          <a:p>
            <a:pPr lvl="2"/>
            <a:r>
              <a:rPr lang="en"/>
              <a:t>Third level</a:t>
            </a:r>
          </a:p>
          <a:p>
            <a:pPr lvl="3"/>
            <a:r>
              <a:rPr lang="en"/>
              <a:t>Fourth level</a:t>
            </a:r>
          </a:p>
          <a:p>
            <a:pPr lvl="4"/>
            <a:r>
              <a:rPr lang="en"/>
              <a:t>Fifth level</a:t>
            </a:r>
            <a:endParaRPr lang="uk-UA"/>
          </a:p>
        </p:txBody>
      </p:sp>
      <p:sp>
        <p:nvSpPr>
          <p:cNvPr id="7" name="Дата 6">
            <a:extLst>
              <a:ext uri="{FF2B5EF4-FFF2-40B4-BE49-F238E27FC236}">
                <a16:creationId xmlns:a16="http://schemas.microsoft.com/office/drawing/2014/main" id="{FEC47CF7-DA55-EB66-73A2-1BD3C4E30932}"/>
              </a:ext>
            </a:extLst>
          </p:cNvPr>
          <p:cNvSpPr>
            <a:spLocks noGrp="1"/>
          </p:cNvSpPr>
          <p:nvPr>
            <p:ph type="dt" sz="half" idx="10"/>
          </p:nvPr>
        </p:nvSpPr>
        <p:spPr/>
        <p:txBody>
          <a:bodyPr/>
          <a:lstStyle/>
          <a:p>
            <a:fld id="{A7306A81-CA90-BA45-B8E8-82A5EAE9E1B5}" type="datetimeFigureOut">
              <a:rPr lang="uk-UA" smtClean="0"/>
              <a:t>31.03.25</a:t>
            </a:fld>
            <a:endParaRPr lang="uk-UA"/>
          </a:p>
        </p:txBody>
      </p:sp>
      <p:sp>
        <p:nvSpPr>
          <p:cNvPr id="8" name="Нижний колонтитул 7">
            <a:extLst>
              <a:ext uri="{FF2B5EF4-FFF2-40B4-BE49-F238E27FC236}">
                <a16:creationId xmlns:a16="http://schemas.microsoft.com/office/drawing/2014/main" id="{A3134B22-2356-9E00-08CE-5D7CDFB951F6}"/>
              </a:ext>
            </a:extLst>
          </p:cNvPr>
          <p:cNvSpPr>
            <a:spLocks noGrp="1"/>
          </p:cNvSpPr>
          <p:nvPr>
            <p:ph type="ftr" sz="quarter" idx="11"/>
          </p:nvPr>
        </p:nvSpPr>
        <p:spPr/>
        <p:txBody>
          <a:bodyPr/>
          <a:lstStyle/>
          <a:p>
            <a:endParaRPr lang="uk-UA"/>
          </a:p>
        </p:txBody>
      </p:sp>
      <p:sp>
        <p:nvSpPr>
          <p:cNvPr id="9" name="Номер слайда 8">
            <a:extLst>
              <a:ext uri="{FF2B5EF4-FFF2-40B4-BE49-F238E27FC236}">
                <a16:creationId xmlns:a16="http://schemas.microsoft.com/office/drawing/2014/main" id="{A52CFD9B-7258-4B2A-9204-33138CC2876E}"/>
              </a:ext>
            </a:extLst>
          </p:cNvPr>
          <p:cNvSpPr>
            <a:spLocks noGrp="1"/>
          </p:cNvSpPr>
          <p:nvPr>
            <p:ph type="sldNum" sz="quarter" idx="12"/>
          </p:nvPr>
        </p:nvSpPr>
        <p:spPr/>
        <p:txBody>
          <a:bodyPr/>
          <a:lstStyle/>
          <a:p>
            <a:fld id="{CB636897-B08F-DA47-B985-6F3E4156AC65}" type="slidenum">
              <a:rPr lang="uk-UA" smtClean="0"/>
              <a:t>‹#›</a:t>
            </a:fld>
            <a:endParaRPr lang="uk-UA"/>
          </a:p>
        </p:txBody>
      </p:sp>
    </p:spTree>
    <p:extLst>
      <p:ext uri="{BB962C8B-B14F-4D97-AF65-F5344CB8AC3E}">
        <p14:creationId xmlns:p14="http://schemas.microsoft.com/office/powerpoint/2010/main" val="175107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268965-A925-5E60-FB52-DCB731A26EF0}"/>
              </a:ext>
            </a:extLst>
          </p:cNvPr>
          <p:cNvSpPr>
            <a:spLocks noGrp="1"/>
          </p:cNvSpPr>
          <p:nvPr>
            <p:ph type="title"/>
          </p:nvPr>
        </p:nvSpPr>
        <p:spPr/>
        <p:txBody>
          <a:bodyPr/>
          <a:lstStyle/>
          <a:p>
            <a:r>
              <a:rPr lang="en"/>
              <a:t>Sample header</a:t>
            </a:r>
            <a:endParaRPr lang="uk-UA"/>
          </a:p>
        </p:txBody>
      </p:sp>
      <p:sp>
        <p:nvSpPr>
          <p:cNvPr id="3" name="Дата 2">
            <a:extLst>
              <a:ext uri="{FF2B5EF4-FFF2-40B4-BE49-F238E27FC236}">
                <a16:creationId xmlns:a16="http://schemas.microsoft.com/office/drawing/2014/main" id="{755C84A1-28F9-9FED-22A9-E652278412E6}"/>
              </a:ext>
            </a:extLst>
          </p:cNvPr>
          <p:cNvSpPr>
            <a:spLocks noGrp="1"/>
          </p:cNvSpPr>
          <p:nvPr>
            <p:ph type="dt" sz="half" idx="10"/>
          </p:nvPr>
        </p:nvSpPr>
        <p:spPr/>
        <p:txBody>
          <a:bodyPr/>
          <a:lstStyle/>
          <a:p>
            <a:fld id="{A7306A81-CA90-BA45-B8E8-82A5EAE9E1B5}" type="datetimeFigureOut">
              <a:rPr lang="uk-UA" smtClean="0"/>
              <a:t>31.03.25</a:t>
            </a:fld>
            <a:endParaRPr lang="uk-UA"/>
          </a:p>
        </p:txBody>
      </p:sp>
      <p:sp>
        <p:nvSpPr>
          <p:cNvPr id="4" name="Нижний колонтитул 3">
            <a:extLst>
              <a:ext uri="{FF2B5EF4-FFF2-40B4-BE49-F238E27FC236}">
                <a16:creationId xmlns:a16="http://schemas.microsoft.com/office/drawing/2014/main" id="{AC092A31-96A4-8127-B740-F0B2D9F8AAFA}"/>
              </a:ext>
            </a:extLst>
          </p:cNvPr>
          <p:cNvSpPr>
            <a:spLocks noGrp="1"/>
          </p:cNvSpPr>
          <p:nvPr>
            <p:ph type="ftr" sz="quarter" idx="11"/>
          </p:nvPr>
        </p:nvSpPr>
        <p:spPr/>
        <p:txBody>
          <a:bodyPr/>
          <a:lstStyle/>
          <a:p>
            <a:endParaRPr lang="uk-UA"/>
          </a:p>
        </p:txBody>
      </p:sp>
      <p:sp>
        <p:nvSpPr>
          <p:cNvPr id="5" name="Номер слайда 4">
            <a:extLst>
              <a:ext uri="{FF2B5EF4-FFF2-40B4-BE49-F238E27FC236}">
                <a16:creationId xmlns:a16="http://schemas.microsoft.com/office/drawing/2014/main" id="{E83C829D-D4AE-7757-9ED8-3E9FE3638D54}"/>
              </a:ext>
            </a:extLst>
          </p:cNvPr>
          <p:cNvSpPr>
            <a:spLocks noGrp="1"/>
          </p:cNvSpPr>
          <p:nvPr>
            <p:ph type="sldNum" sz="quarter" idx="12"/>
          </p:nvPr>
        </p:nvSpPr>
        <p:spPr/>
        <p:txBody>
          <a:bodyPr/>
          <a:lstStyle/>
          <a:p>
            <a:fld id="{CB636897-B08F-DA47-B985-6F3E4156AC65}" type="slidenum">
              <a:rPr lang="uk-UA" smtClean="0"/>
              <a:t>‹#›</a:t>
            </a:fld>
            <a:endParaRPr lang="uk-UA"/>
          </a:p>
        </p:txBody>
      </p:sp>
    </p:spTree>
    <p:extLst>
      <p:ext uri="{BB962C8B-B14F-4D97-AF65-F5344CB8AC3E}">
        <p14:creationId xmlns:p14="http://schemas.microsoft.com/office/powerpoint/2010/main" val="416450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4D4B02E-C6F4-EA12-4A4D-0CBFDF4ABEB8}"/>
              </a:ext>
            </a:extLst>
          </p:cNvPr>
          <p:cNvSpPr>
            <a:spLocks noGrp="1"/>
          </p:cNvSpPr>
          <p:nvPr>
            <p:ph type="dt" sz="half" idx="10"/>
          </p:nvPr>
        </p:nvSpPr>
        <p:spPr/>
        <p:txBody>
          <a:bodyPr/>
          <a:lstStyle/>
          <a:p>
            <a:fld id="{A7306A81-CA90-BA45-B8E8-82A5EAE9E1B5}" type="datetimeFigureOut">
              <a:rPr lang="uk-UA" smtClean="0"/>
              <a:t>31.03.25</a:t>
            </a:fld>
            <a:endParaRPr lang="uk-UA"/>
          </a:p>
        </p:txBody>
      </p:sp>
      <p:sp>
        <p:nvSpPr>
          <p:cNvPr id="3" name="Нижний колонтитул 2">
            <a:extLst>
              <a:ext uri="{FF2B5EF4-FFF2-40B4-BE49-F238E27FC236}">
                <a16:creationId xmlns:a16="http://schemas.microsoft.com/office/drawing/2014/main" id="{213AB348-967E-96A1-D022-A64E47521CB4}"/>
              </a:ext>
            </a:extLst>
          </p:cNvPr>
          <p:cNvSpPr>
            <a:spLocks noGrp="1"/>
          </p:cNvSpPr>
          <p:nvPr>
            <p:ph type="ftr" sz="quarter" idx="11"/>
          </p:nvPr>
        </p:nvSpPr>
        <p:spPr/>
        <p:txBody>
          <a:bodyPr/>
          <a:lstStyle/>
          <a:p>
            <a:endParaRPr lang="uk-UA"/>
          </a:p>
        </p:txBody>
      </p:sp>
      <p:sp>
        <p:nvSpPr>
          <p:cNvPr id="4" name="Номер слайда 3">
            <a:extLst>
              <a:ext uri="{FF2B5EF4-FFF2-40B4-BE49-F238E27FC236}">
                <a16:creationId xmlns:a16="http://schemas.microsoft.com/office/drawing/2014/main" id="{CBD2151F-0A2B-9F70-FD15-30F48549B361}"/>
              </a:ext>
            </a:extLst>
          </p:cNvPr>
          <p:cNvSpPr>
            <a:spLocks noGrp="1"/>
          </p:cNvSpPr>
          <p:nvPr>
            <p:ph type="sldNum" sz="quarter" idx="12"/>
          </p:nvPr>
        </p:nvSpPr>
        <p:spPr/>
        <p:txBody>
          <a:bodyPr/>
          <a:lstStyle/>
          <a:p>
            <a:fld id="{CB636897-B08F-DA47-B985-6F3E4156AC65}" type="slidenum">
              <a:rPr lang="uk-UA" smtClean="0"/>
              <a:t>‹#›</a:t>
            </a:fld>
            <a:endParaRPr lang="uk-UA"/>
          </a:p>
        </p:txBody>
      </p:sp>
    </p:spTree>
    <p:extLst>
      <p:ext uri="{BB962C8B-B14F-4D97-AF65-F5344CB8AC3E}">
        <p14:creationId xmlns:p14="http://schemas.microsoft.com/office/powerpoint/2010/main" val="371002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88BF1B-32ED-AF7A-1D9D-047DC8AA0BAC}"/>
              </a:ext>
            </a:extLst>
          </p:cNvPr>
          <p:cNvSpPr>
            <a:spLocks noGrp="1"/>
          </p:cNvSpPr>
          <p:nvPr>
            <p:ph type="title"/>
          </p:nvPr>
        </p:nvSpPr>
        <p:spPr>
          <a:xfrm>
            <a:off x="839788" y="457200"/>
            <a:ext cx="3932237" cy="1600200"/>
          </a:xfrm>
        </p:spPr>
        <p:txBody>
          <a:bodyPr anchor="b"/>
          <a:lstStyle>
            <a:lvl1pPr>
              <a:defRPr sz="3200"/>
            </a:lvl1pPr>
          </a:lstStyle>
          <a:p>
            <a:r>
              <a:rPr lang="en"/>
              <a:t>Sample header</a:t>
            </a:r>
            <a:endParaRPr lang="uk-UA"/>
          </a:p>
        </p:txBody>
      </p:sp>
      <p:sp>
        <p:nvSpPr>
          <p:cNvPr id="3" name="Объект 2">
            <a:extLst>
              <a:ext uri="{FF2B5EF4-FFF2-40B4-BE49-F238E27FC236}">
                <a16:creationId xmlns:a16="http://schemas.microsoft.com/office/drawing/2014/main" id="{87A7A405-005E-78B3-4196-55B822B73E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
              <a:t>Sample text</a:t>
            </a:r>
          </a:p>
          <a:p>
            <a:pPr lvl="1"/>
            <a:r>
              <a:rPr lang="en"/>
              <a:t>Second level</a:t>
            </a:r>
          </a:p>
          <a:p>
            <a:pPr lvl="2"/>
            <a:r>
              <a:rPr lang="en"/>
              <a:t>Third level</a:t>
            </a:r>
          </a:p>
          <a:p>
            <a:pPr lvl="3"/>
            <a:r>
              <a:rPr lang="en"/>
              <a:t>Fourth level</a:t>
            </a:r>
          </a:p>
          <a:p>
            <a:pPr lvl="4"/>
            <a:r>
              <a:rPr lang="en"/>
              <a:t>Fifth level</a:t>
            </a:r>
            <a:endParaRPr lang="uk-UA"/>
          </a:p>
        </p:txBody>
      </p:sp>
      <p:sp>
        <p:nvSpPr>
          <p:cNvPr id="4" name="Текст 3">
            <a:extLst>
              <a:ext uri="{FF2B5EF4-FFF2-40B4-BE49-F238E27FC236}">
                <a16:creationId xmlns:a16="http://schemas.microsoft.com/office/drawing/2014/main" id="{C32F7AD5-E7C3-312F-D5C9-CFB5A7E7E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
              <a:t>Sample text</a:t>
            </a:r>
          </a:p>
        </p:txBody>
      </p:sp>
      <p:sp>
        <p:nvSpPr>
          <p:cNvPr id="5" name="Дата 4">
            <a:extLst>
              <a:ext uri="{FF2B5EF4-FFF2-40B4-BE49-F238E27FC236}">
                <a16:creationId xmlns:a16="http://schemas.microsoft.com/office/drawing/2014/main" id="{21CB104E-FBD6-995B-6A80-7C2C70B5E520}"/>
              </a:ext>
            </a:extLst>
          </p:cNvPr>
          <p:cNvSpPr>
            <a:spLocks noGrp="1"/>
          </p:cNvSpPr>
          <p:nvPr>
            <p:ph type="dt" sz="half" idx="10"/>
          </p:nvPr>
        </p:nvSpPr>
        <p:spPr/>
        <p:txBody>
          <a:bodyPr/>
          <a:lstStyle/>
          <a:p>
            <a:fld id="{A7306A81-CA90-BA45-B8E8-82A5EAE9E1B5}" type="datetimeFigureOut">
              <a:rPr lang="uk-UA" smtClean="0"/>
              <a:t>31.03.25</a:t>
            </a:fld>
            <a:endParaRPr lang="uk-UA"/>
          </a:p>
        </p:txBody>
      </p:sp>
      <p:sp>
        <p:nvSpPr>
          <p:cNvPr id="6" name="Нижний колонтитул 5">
            <a:extLst>
              <a:ext uri="{FF2B5EF4-FFF2-40B4-BE49-F238E27FC236}">
                <a16:creationId xmlns:a16="http://schemas.microsoft.com/office/drawing/2014/main" id="{3B225FD9-6153-3D2D-052B-2CF5A28F5A53}"/>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C0EEDED9-EABA-4A72-4576-B4145252B1DB}"/>
              </a:ext>
            </a:extLst>
          </p:cNvPr>
          <p:cNvSpPr>
            <a:spLocks noGrp="1"/>
          </p:cNvSpPr>
          <p:nvPr>
            <p:ph type="sldNum" sz="quarter" idx="12"/>
          </p:nvPr>
        </p:nvSpPr>
        <p:spPr/>
        <p:txBody>
          <a:bodyPr/>
          <a:lstStyle/>
          <a:p>
            <a:fld id="{CB636897-B08F-DA47-B985-6F3E4156AC65}" type="slidenum">
              <a:rPr lang="uk-UA" smtClean="0"/>
              <a:t>‹#›</a:t>
            </a:fld>
            <a:endParaRPr lang="uk-UA"/>
          </a:p>
        </p:txBody>
      </p:sp>
    </p:spTree>
    <p:extLst>
      <p:ext uri="{BB962C8B-B14F-4D97-AF65-F5344CB8AC3E}">
        <p14:creationId xmlns:p14="http://schemas.microsoft.com/office/powerpoint/2010/main" val="3294421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C3891C-02B5-2E74-02D9-D251828CD858}"/>
              </a:ext>
            </a:extLst>
          </p:cNvPr>
          <p:cNvSpPr>
            <a:spLocks noGrp="1"/>
          </p:cNvSpPr>
          <p:nvPr>
            <p:ph type="title"/>
          </p:nvPr>
        </p:nvSpPr>
        <p:spPr>
          <a:xfrm>
            <a:off x="839788" y="457200"/>
            <a:ext cx="3932237" cy="1600200"/>
          </a:xfrm>
        </p:spPr>
        <p:txBody>
          <a:bodyPr anchor="b"/>
          <a:lstStyle>
            <a:lvl1pPr>
              <a:defRPr sz="3200"/>
            </a:lvl1pPr>
          </a:lstStyle>
          <a:p>
            <a:r>
              <a:rPr lang="en"/>
              <a:t>Sample header</a:t>
            </a:r>
            <a:endParaRPr lang="uk-UA"/>
          </a:p>
        </p:txBody>
      </p:sp>
      <p:sp>
        <p:nvSpPr>
          <p:cNvPr id="3" name="Рисунок 2">
            <a:extLst>
              <a:ext uri="{FF2B5EF4-FFF2-40B4-BE49-F238E27FC236}">
                <a16:creationId xmlns:a16="http://schemas.microsoft.com/office/drawing/2014/main" id="{23B64165-8EDD-1073-1040-B98DC609F1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a:extLst>
              <a:ext uri="{FF2B5EF4-FFF2-40B4-BE49-F238E27FC236}">
                <a16:creationId xmlns:a16="http://schemas.microsoft.com/office/drawing/2014/main" id="{E253ABF1-352A-8A6F-8104-B158036F5F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
              <a:t>Sample text</a:t>
            </a:r>
          </a:p>
        </p:txBody>
      </p:sp>
      <p:sp>
        <p:nvSpPr>
          <p:cNvPr id="5" name="Дата 4">
            <a:extLst>
              <a:ext uri="{FF2B5EF4-FFF2-40B4-BE49-F238E27FC236}">
                <a16:creationId xmlns:a16="http://schemas.microsoft.com/office/drawing/2014/main" id="{C422A511-9118-0B99-516B-063032AA1A6A}"/>
              </a:ext>
            </a:extLst>
          </p:cNvPr>
          <p:cNvSpPr>
            <a:spLocks noGrp="1"/>
          </p:cNvSpPr>
          <p:nvPr>
            <p:ph type="dt" sz="half" idx="10"/>
          </p:nvPr>
        </p:nvSpPr>
        <p:spPr/>
        <p:txBody>
          <a:bodyPr/>
          <a:lstStyle/>
          <a:p>
            <a:fld id="{A7306A81-CA90-BA45-B8E8-82A5EAE9E1B5}" type="datetimeFigureOut">
              <a:rPr lang="uk-UA" smtClean="0"/>
              <a:t>31.03.25</a:t>
            </a:fld>
            <a:endParaRPr lang="uk-UA"/>
          </a:p>
        </p:txBody>
      </p:sp>
      <p:sp>
        <p:nvSpPr>
          <p:cNvPr id="6" name="Нижний колонтитул 5">
            <a:extLst>
              <a:ext uri="{FF2B5EF4-FFF2-40B4-BE49-F238E27FC236}">
                <a16:creationId xmlns:a16="http://schemas.microsoft.com/office/drawing/2014/main" id="{390EE7D2-442E-EC21-6232-91769AA5E13B}"/>
              </a:ext>
            </a:extLst>
          </p:cNvPr>
          <p:cNvSpPr>
            <a:spLocks noGrp="1"/>
          </p:cNvSpPr>
          <p:nvPr>
            <p:ph type="ftr" sz="quarter" idx="11"/>
          </p:nvPr>
        </p:nvSpPr>
        <p:spPr/>
        <p:txBody>
          <a:bodyPr/>
          <a:lstStyle/>
          <a:p>
            <a:endParaRPr lang="uk-UA"/>
          </a:p>
        </p:txBody>
      </p:sp>
      <p:sp>
        <p:nvSpPr>
          <p:cNvPr id="7" name="Номер слайда 6">
            <a:extLst>
              <a:ext uri="{FF2B5EF4-FFF2-40B4-BE49-F238E27FC236}">
                <a16:creationId xmlns:a16="http://schemas.microsoft.com/office/drawing/2014/main" id="{49ECC713-4B14-3847-6FE4-BE47E60D0EE6}"/>
              </a:ext>
            </a:extLst>
          </p:cNvPr>
          <p:cNvSpPr>
            <a:spLocks noGrp="1"/>
          </p:cNvSpPr>
          <p:nvPr>
            <p:ph type="sldNum" sz="quarter" idx="12"/>
          </p:nvPr>
        </p:nvSpPr>
        <p:spPr/>
        <p:txBody>
          <a:bodyPr/>
          <a:lstStyle/>
          <a:p>
            <a:fld id="{CB636897-B08F-DA47-B985-6F3E4156AC65}" type="slidenum">
              <a:rPr lang="uk-UA" smtClean="0"/>
              <a:t>‹#›</a:t>
            </a:fld>
            <a:endParaRPr lang="uk-UA"/>
          </a:p>
        </p:txBody>
      </p:sp>
    </p:spTree>
    <p:extLst>
      <p:ext uri="{BB962C8B-B14F-4D97-AF65-F5344CB8AC3E}">
        <p14:creationId xmlns:p14="http://schemas.microsoft.com/office/powerpoint/2010/main" val="3346865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348957-C7B5-4636-0354-D1C6B8ADAD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
              <a:t>Sample header</a:t>
            </a:r>
            <a:endParaRPr lang="uk-UA"/>
          </a:p>
        </p:txBody>
      </p:sp>
      <p:sp>
        <p:nvSpPr>
          <p:cNvPr id="3" name="Текст 2">
            <a:extLst>
              <a:ext uri="{FF2B5EF4-FFF2-40B4-BE49-F238E27FC236}">
                <a16:creationId xmlns:a16="http://schemas.microsoft.com/office/drawing/2014/main" id="{4EFB9CCB-BD77-244B-980F-DF090C1519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
              <a:t>Sample text</a:t>
            </a:r>
          </a:p>
          <a:p>
            <a:pPr lvl="1"/>
            <a:r>
              <a:rPr lang="en"/>
              <a:t>Second level</a:t>
            </a:r>
          </a:p>
          <a:p>
            <a:pPr lvl="2"/>
            <a:r>
              <a:rPr lang="en"/>
              <a:t>Third level</a:t>
            </a:r>
          </a:p>
          <a:p>
            <a:pPr lvl="3"/>
            <a:r>
              <a:rPr lang="en"/>
              <a:t>Fourth level</a:t>
            </a:r>
          </a:p>
          <a:p>
            <a:pPr lvl="4"/>
            <a:r>
              <a:rPr lang="en"/>
              <a:t>Fifth level</a:t>
            </a:r>
            <a:endParaRPr lang="uk-UA"/>
          </a:p>
        </p:txBody>
      </p:sp>
      <p:sp>
        <p:nvSpPr>
          <p:cNvPr id="4" name="Дата 3">
            <a:extLst>
              <a:ext uri="{FF2B5EF4-FFF2-40B4-BE49-F238E27FC236}">
                <a16:creationId xmlns:a16="http://schemas.microsoft.com/office/drawing/2014/main" id="{F0D681FC-216D-9DDA-095B-5E4E1985F9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306A81-CA90-BA45-B8E8-82A5EAE9E1B5}" type="datetimeFigureOut">
              <a:rPr lang="uk-UA" smtClean="0"/>
              <a:t>31.03.25</a:t>
            </a:fld>
            <a:endParaRPr lang="uk-UA"/>
          </a:p>
        </p:txBody>
      </p:sp>
      <p:sp>
        <p:nvSpPr>
          <p:cNvPr id="5" name="Нижний колонтитул 4">
            <a:extLst>
              <a:ext uri="{FF2B5EF4-FFF2-40B4-BE49-F238E27FC236}">
                <a16:creationId xmlns:a16="http://schemas.microsoft.com/office/drawing/2014/main" id="{E4BFE9FB-7A2B-86EC-3EB4-B8E6847A1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uk-UA"/>
          </a:p>
        </p:txBody>
      </p:sp>
      <p:sp>
        <p:nvSpPr>
          <p:cNvPr id="6" name="Номер слайда 5">
            <a:extLst>
              <a:ext uri="{FF2B5EF4-FFF2-40B4-BE49-F238E27FC236}">
                <a16:creationId xmlns:a16="http://schemas.microsoft.com/office/drawing/2014/main" id="{E332BD3B-FBCD-FD32-E346-41C6A58B93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636897-B08F-DA47-B985-6F3E4156AC65}" type="slidenum">
              <a:rPr lang="uk-UA" smtClean="0"/>
              <a:t>‹#›</a:t>
            </a:fld>
            <a:endParaRPr lang="uk-UA"/>
          </a:p>
        </p:txBody>
      </p:sp>
    </p:spTree>
    <p:extLst>
      <p:ext uri="{BB962C8B-B14F-4D97-AF65-F5344CB8AC3E}">
        <p14:creationId xmlns:p14="http://schemas.microsoft.com/office/powerpoint/2010/main" val="1667713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565B6B7-3861-3059-CC6E-D64093976ECC}"/>
              </a:ext>
            </a:extLst>
          </p:cNvPr>
          <p:cNvSpPr>
            <a:spLocks noGrp="1"/>
          </p:cNvSpPr>
          <p:nvPr>
            <p:ph type="ctrTitle"/>
          </p:nvPr>
        </p:nvSpPr>
        <p:spPr>
          <a:xfrm>
            <a:off x="4162567" y="818984"/>
            <a:ext cx="6714699" cy="3178689"/>
          </a:xfrm>
        </p:spPr>
        <p:txBody>
          <a:bodyPr>
            <a:normAutofit/>
          </a:bodyPr>
          <a:lstStyle/>
          <a:p>
            <a:pPr algn="l"/>
            <a:r>
              <a:rPr lang="en" sz="4800">
                <a:solidFill>
                  <a:srgbClr val="FFFFFF"/>
                </a:solidFill>
              </a:rPr>
              <a:t>SolarChain - DC-to-AC Conversion System</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Подзаголовок 2">
            <a:extLst>
              <a:ext uri="{FF2B5EF4-FFF2-40B4-BE49-F238E27FC236}">
                <a16:creationId xmlns:a16="http://schemas.microsoft.com/office/drawing/2014/main" id="{7C40EA7B-574B-0DA3-EA97-1F36BBA2956F}"/>
              </a:ext>
            </a:extLst>
          </p:cNvPr>
          <p:cNvSpPr>
            <a:spLocks noGrp="1"/>
          </p:cNvSpPr>
          <p:nvPr>
            <p:ph type="subTitle" idx="1"/>
          </p:nvPr>
        </p:nvSpPr>
        <p:spPr>
          <a:xfrm>
            <a:off x="4285397" y="4960961"/>
            <a:ext cx="7055893" cy="1078054"/>
          </a:xfrm>
        </p:spPr>
        <p:txBody>
          <a:bodyPr>
            <a:normAutofit/>
          </a:bodyPr>
          <a:lstStyle/>
          <a:p>
            <a:pPr algn="l"/>
            <a:r>
              <a:rPr lang="en">
                <a:solidFill>
                  <a:srgbClr val="FFFFFF"/>
                </a:solidFill>
              </a:rPr>
              <a:t>Oleksandr +38(097)377-71-47</a:t>
            </a:r>
          </a:p>
        </p:txBody>
      </p:sp>
    </p:spTree>
    <p:extLst>
      <p:ext uri="{BB962C8B-B14F-4D97-AF65-F5344CB8AC3E}">
        <p14:creationId xmlns:p14="http://schemas.microsoft.com/office/powerpoint/2010/main" val="632624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82B538-8CCA-5FF3-3625-71AA769E7345}"/>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Rectangle 3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31D14D3-1F49-85D2-71A3-27DAD8DBE77C}"/>
              </a:ext>
            </a:extLst>
          </p:cNvPr>
          <p:cNvSpPr>
            <a:spLocks noGrp="1"/>
          </p:cNvSpPr>
          <p:nvPr>
            <p:ph type="title"/>
          </p:nvPr>
        </p:nvSpPr>
        <p:spPr>
          <a:xfrm>
            <a:off x="586478" y="1683756"/>
            <a:ext cx="3115265" cy="2396359"/>
          </a:xfrm>
        </p:spPr>
        <p:txBody>
          <a:bodyPr anchor="b">
            <a:normAutofit/>
          </a:bodyPr>
          <a:lstStyle/>
          <a:p>
            <a:pPr algn="r"/>
            <a:r>
              <a:rPr lang="en" sz="4000">
                <a:solidFill>
                  <a:srgbClr val="FFFFFF"/>
                </a:solidFill>
              </a:rPr>
              <a:t>SolarChain Solution: Opportunities</a:t>
            </a:r>
          </a:p>
        </p:txBody>
      </p:sp>
      <p:graphicFrame>
        <p:nvGraphicFramePr>
          <p:cNvPr id="5" name="Объект 2">
            <a:extLst>
              <a:ext uri="{FF2B5EF4-FFF2-40B4-BE49-F238E27FC236}">
                <a16:creationId xmlns:a16="http://schemas.microsoft.com/office/drawing/2014/main" id="{014BFBEA-225A-B99A-B8AC-C030FB0C88A1}"/>
              </a:ext>
            </a:extLst>
          </p:cNvPr>
          <p:cNvGraphicFramePr>
            <a:graphicFrameLocks noGrp="1"/>
          </p:cNvGraphicFramePr>
          <p:nvPr>
            <p:ph idx="1"/>
            <p:extLst>
              <p:ext uri="{D42A27DB-BD31-4B8C-83A1-F6EECF244321}">
                <p14:modId xmlns:p14="http://schemas.microsoft.com/office/powerpoint/2010/main" val="191336669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8780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4DF943AB-9AF2-9D9B-2A43-E51EDB480FD6}"/>
              </a:ext>
            </a:extLst>
          </p:cNvPr>
          <p:cNvSpPr>
            <a:spLocks noGrp="1"/>
          </p:cNvSpPr>
          <p:nvPr>
            <p:ph type="title"/>
          </p:nvPr>
        </p:nvSpPr>
        <p:spPr>
          <a:xfrm>
            <a:off x="586478" y="1683756"/>
            <a:ext cx="3115265" cy="2396359"/>
          </a:xfrm>
        </p:spPr>
        <p:txBody>
          <a:bodyPr anchor="b">
            <a:normAutofit/>
          </a:bodyPr>
          <a:lstStyle/>
          <a:p>
            <a:pPr algn="r"/>
            <a:r>
              <a:rPr lang="en" sz="3100">
                <a:solidFill>
                  <a:srgbClr val="FFFFFF"/>
                </a:solidFill>
              </a:rPr>
              <a:t>Application Scenarios: Large Solar Grid Stations </a:t>
            </a:r>
          </a:p>
        </p:txBody>
      </p:sp>
      <p:graphicFrame>
        <p:nvGraphicFramePr>
          <p:cNvPr id="5" name="Объект 2">
            <a:extLst>
              <a:ext uri="{FF2B5EF4-FFF2-40B4-BE49-F238E27FC236}">
                <a16:creationId xmlns:a16="http://schemas.microsoft.com/office/drawing/2014/main" id="{4758D345-4FDD-DAF1-E317-1DCB43AF8466}"/>
              </a:ext>
            </a:extLst>
          </p:cNvPr>
          <p:cNvGraphicFramePr>
            <a:graphicFrameLocks noGrp="1"/>
          </p:cNvGraphicFramePr>
          <p:nvPr>
            <p:ph idx="1"/>
            <p:extLst>
              <p:ext uri="{D42A27DB-BD31-4B8C-83A1-F6EECF244321}">
                <p14:modId xmlns:p14="http://schemas.microsoft.com/office/powerpoint/2010/main" val="213686129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1584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8F2E11-E908-485A-68D3-FB9BD922A88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89B6B1F9-DF58-9B77-B2DF-362DC08B9CA6}"/>
              </a:ext>
            </a:extLst>
          </p:cNvPr>
          <p:cNvSpPr>
            <a:spLocks noGrp="1"/>
          </p:cNvSpPr>
          <p:nvPr>
            <p:ph type="title"/>
          </p:nvPr>
        </p:nvSpPr>
        <p:spPr>
          <a:xfrm>
            <a:off x="586478" y="1683756"/>
            <a:ext cx="3115265" cy="2396359"/>
          </a:xfrm>
        </p:spPr>
        <p:txBody>
          <a:bodyPr anchor="b">
            <a:normAutofit/>
          </a:bodyPr>
          <a:lstStyle/>
          <a:p>
            <a:pPr algn="r"/>
            <a:r>
              <a:rPr lang="en" sz="3100">
                <a:solidFill>
                  <a:srgbClr val="FFFFFF"/>
                </a:solidFill>
              </a:rPr>
              <a:t>Application Scenarios: Home Solar Hybrid Stations</a:t>
            </a:r>
          </a:p>
        </p:txBody>
      </p:sp>
      <p:graphicFrame>
        <p:nvGraphicFramePr>
          <p:cNvPr id="5" name="Объект 2">
            <a:extLst>
              <a:ext uri="{FF2B5EF4-FFF2-40B4-BE49-F238E27FC236}">
                <a16:creationId xmlns:a16="http://schemas.microsoft.com/office/drawing/2014/main" id="{956DEDB9-B84F-EBEB-7096-91D547F7ED66}"/>
              </a:ext>
            </a:extLst>
          </p:cNvPr>
          <p:cNvGraphicFramePr>
            <a:graphicFrameLocks noGrp="1"/>
          </p:cNvGraphicFramePr>
          <p:nvPr>
            <p:ph idx="1"/>
            <p:extLst>
              <p:ext uri="{D42A27DB-BD31-4B8C-83A1-F6EECF244321}">
                <p14:modId xmlns:p14="http://schemas.microsoft.com/office/powerpoint/2010/main" val="402699521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6727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495B8A-F939-39C6-B3F9-DC5D4F49EAE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DC79A91A-3B01-E0B7-AE52-F1B467E6847D}"/>
              </a:ext>
            </a:extLst>
          </p:cNvPr>
          <p:cNvSpPr>
            <a:spLocks noGrp="1"/>
          </p:cNvSpPr>
          <p:nvPr>
            <p:ph type="title"/>
          </p:nvPr>
        </p:nvSpPr>
        <p:spPr>
          <a:xfrm>
            <a:off x="586478" y="1683756"/>
            <a:ext cx="3115265" cy="2396359"/>
          </a:xfrm>
        </p:spPr>
        <p:txBody>
          <a:bodyPr anchor="b">
            <a:normAutofit/>
          </a:bodyPr>
          <a:lstStyle/>
          <a:p>
            <a:pPr algn="r"/>
            <a:r>
              <a:rPr lang="en" sz="2500">
                <a:solidFill>
                  <a:srgbClr val="FFFFFF"/>
                </a:solidFill>
              </a:rPr>
              <a:t>Application Scenarios: 100-200kW Electric Power Business Solution</a:t>
            </a:r>
          </a:p>
        </p:txBody>
      </p:sp>
      <p:graphicFrame>
        <p:nvGraphicFramePr>
          <p:cNvPr id="5" name="Объект 2">
            <a:extLst>
              <a:ext uri="{FF2B5EF4-FFF2-40B4-BE49-F238E27FC236}">
                <a16:creationId xmlns:a16="http://schemas.microsoft.com/office/drawing/2014/main" id="{17384256-3B3D-5964-9B16-7E8237992AA0}"/>
              </a:ext>
            </a:extLst>
          </p:cNvPr>
          <p:cNvGraphicFramePr>
            <a:graphicFrameLocks noGrp="1"/>
          </p:cNvGraphicFramePr>
          <p:nvPr>
            <p:ph idx="1"/>
            <p:extLst>
              <p:ext uri="{D42A27DB-BD31-4B8C-83A1-F6EECF244321}">
                <p14:modId xmlns:p14="http://schemas.microsoft.com/office/powerpoint/2010/main" val="187528298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0191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4C7FB95C-06C6-CFD8-A388-3BA87CD5B406}"/>
              </a:ext>
            </a:extLst>
          </p:cNvPr>
          <p:cNvSpPr>
            <a:spLocks noGrp="1"/>
          </p:cNvSpPr>
          <p:nvPr>
            <p:ph type="title"/>
          </p:nvPr>
        </p:nvSpPr>
        <p:spPr>
          <a:xfrm>
            <a:off x="466722" y="586855"/>
            <a:ext cx="3201366" cy="3387497"/>
          </a:xfrm>
        </p:spPr>
        <p:txBody>
          <a:bodyPr anchor="b">
            <a:normAutofit/>
          </a:bodyPr>
          <a:lstStyle/>
          <a:p>
            <a:pPr algn="r"/>
            <a:r>
              <a:rPr lang="en" sz="4000">
                <a:solidFill>
                  <a:srgbClr val="FFFFFF"/>
                </a:solidFill>
              </a:rPr>
              <a:t>Patent</a:t>
            </a:r>
          </a:p>
        </p:txBody>
      </p:sp>
      <p:sp>
        <p:nvSpPr>
          <p:cNvPr id="3" name="Объект 2">
            <a:extLst>
              <a:ext uri="{FF2B5EF4-FFF2-40B4-BE49-F238E27FC236}">
                <a16:creationId xmlns:a16="http://schemas.microsoft.com/office/drawing/2014/main" id="{68F5B0FA-79B2-BF01-1971-15CB4365D372}"/>
              </a:ext>
            </a:extLst>
          </p:cNvPr>
          <p:cNvSpPr>
            <a:spLocks noGrp="1"/>
          </p:cNvSpPr>
          <p:nvPr>
            <p:ph idx="1"/>
          </p:nvPr>
        </p:nvSpPr>
        <p:spPr>
          <a:xfrm>
            <a:off x="4581727" y="649480"/>
            <a:ext cx="3025303" cy="5546047"/>
          </a:xfrm>
        </p:spPr>
        <p:txBody>
          <a:bodyPr anchor="ctr">
            <a:normAutofit/>
          </a:bodyPr>
          <a:lstStyle/>
          <a:p>
            <a:pPr marL="0" indent="0">
              <a:buNone/>
            </a:pPr>
            <a:r>
              <a:rPr lang="en" sz="2000"/>
              <a:t>A patent for a utility model No. 158281 dated 15.01.2025 for the "DC to AC input energy conversion system" was issued, which is the basis of SolarChain technology</a:t>
            </a:r>
            <a:endParaRPr lang="uk-UA" sz="2000"/>
          </a:p>
        </p:txBody>
      </p:sp>
      <p:pic>
        <p:nvPicPr>
          <p:cNvPr id="13" name="Рисунок 12">
            <a:extLst>
              <a:ext uri="{FF2B5EF4-FFF2-40B4-BE49-F238E27FC236}">
                <a16:creationId xmlns:a16="http://schemas.microsoft.com/office/drawing/2014/main" id="{6C4FC300-B687-AC6D-D49E-2DB4CD00C394}"/>
              </a:ext>
            </a:extLst>
          </p:cNvPr>
          <p:cNvPicPr>
            <a:picLocks noChangeAspect="1"/>
          </p:cNvPicPr>
          <p:nvPr/>
        </p:nvPicPr>
        <p:blipFill>
          <a:blip r:embed="rId2"/>
          <a:stretch>
            <a:fillRect/>
          </a:stretch>
        </p:blipFill>
        <p:spPr>
          <a:xfrm>
            <a:off x="8109502" y="871743"/>
            <a:ext cx="3615776" cy="5126393"/>
          </a:xfrm>
          <a:prstGeom prst="rect">
            <a:avLst/>
          </a:prstGeom>
        </p:spPr>
      </p:pic>
    </p:spTree>
    <p:extLst>
      <p:ext uri="{BB962C8B-B14F-4D97-AF65-F5344CB8AC3E}">
        <p14:creationId xmlns:p14="http://schemas.microsoft.com/office/powerpoint/2010/main" val="4029027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CFA86BE-886D-1926-DFAA-045E2ACD7ED9}"/>
              </a:ext>
            </a:extLst>
          </p:cNvPr>
          <p:cNvSpPr>
            <a:spLocks noGrp="1"/>
          </p:cNvSpPr>
          <p:nvPr>
            <p:ph type="title"/>
          </p:nvPr>
        </p:nvSpPr>
        <p:spPr>
          <a:xfrm>
            <a:off x="586478" y="1683756"/>
            <a:ext cx="3115265" cy="2396359"/>
          </a:xfrm>
        </p:spPr>
        <p:txBody>
          <a:bodyPr anchor="b">
            <a:normAutofit/>
          </a:bodyPr>
          <a:lstStyle/>
          <a:p>
            <a:pPr algn="r"/>
            <a:r>
              <a:rPr lang="en" sz="4000">
                <a:solidFill>
                  <a:srgbClr val="FFFFFF"/>
                </a:solidFill>
              </a:rPr>
              <a:t>Ways to improve</a:t>
            </a:r>
          </a:p>
        </p:txBody>
      </p:sp>
      <p:graphicFrame>
        <p:nvGraphicFramePr>
          <p:cNvPr id="5" name="Объект 2">
            <a:extLst>
              <a:ext uri="{FF2B5EF4-FFF2-40B4-BE49-F238E27FC236}">
                <a16:creationId xmlns:a16="http://schemas.microsoft.com/office/drawing/2014/main" id="{48AE3B4B-A206-5207-2C87-81E7D7FFA2BA}"/>
              </a:ext>
            </a:extLst>
          </p:cNvPr>
          <p:cNvGraphicFramePr>
            <a:graphicFrameLocks noGrp="1"/>
          </p:cNvGraphicFramePr>
          <p:nvPr>
            <p:ph idx="1"/>
            <p:extLst>
              <p:ext uri="{D42A27DB-BD31-4B8C-83A1-F6EECF244321}">
                <p14:modId xmlns:p14="http://schemas.microsoft.com/office/powerpoint/2010/main" val="153185804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5732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Рисунок 11">
            <a:extLst>
              <a:ext uri="{FF2B5EF4-FFF2-40B4-BE49-F238E27FC236}">
                <a16:creationId xmlns:a16="http://schemas.microsoft.com/office/drawing/2014/main" id="{8A6320FE-A302-61BD-1598-99B28A401DE8}"/>
              </a:ext>
            </a:extLst>
          </p:cNvPr>
          <p:cNvPicPr>
            <a:picLocks noChangeAspect="1"/>
          </p:cNvPicPr>
          <p:nvPr/>
        </p:nvPicPr>
        <p:blipFill>
          <a:blip r:embed="rId2"/>
          <a:srcRect l="2892" r="14439" b="-2"/>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Заголовок 1">
            <a:extLst>
              <a:ext uri="{FF2B5EF4-FFF2-40B4-BE49-F238E27FC236}">
                <a16:creationId xmlns:a16="http://schemas.microsoft.com/office/drawing/2014/main" id="{F7B1A46B-9993-C755-1D75-40A3C3317041}"/>
              </a:ext>
            </a:extLst>
          </p:cNvPr>
          <p:cNvSpPr>
            <a:spLocks noGrp="1"/>
          </p:cNvSpPr>
          <p:nvPr>
            <p:ph type="title"/>
          </p:nvPr>
        </p:nvSpPr>
        <p:spPr>
          <a:xfrm>
            <a:off x="599818" y="5234320"/>
            <a:ext cx="6931319" cy="752217"/>
          </a:xfrm>
        </p:spPr>
        <p:txBody>
          <a:bodyPr vert="horz" lIns="91440" tIns="45720" rIns="91440" bIns="45720" rtlCol="0" anchor="b">
            <a:normAutofit/>
          </a:bodyPr>
          <a:lstStyle/>
          <a:p>
            <a:r>
              <a:rPr lang="en" sz="2800" kern="1200">
                <a:solidFill>
                  <a:schemeClr val="tx1">
                    <a:lumMod val="85000"/>
                    <a:lumOff val="15000"/>
                  </a:schemeClr>
                </a:solidFill>
                <a:latin typeface="+mj-lt"/>
                <a:ea typeface="+mj-ea"/>
                <a:cs typeface="+mj-cs"/>
              </a:rPr>
              <a:t>Milestones: testing an idea. Start 2023</a:t>
            </a:r>
          </a:p>
        </p:txBody>
      </p:sp>
      <p:sp>
        <p:nvSpPr>
          <p:cNvPr id="10" name="Объект 9">
            <a:extLst>
              <a:ext uri="{FF2B5EF4-FFF2-40B4-BE49-F238E27FC236}">
                <a16:creationId xmlns:a16="http://schemas.microsoft.com/office/drawing/2014/main" id="{BD8F66CB-CDC2-9837-FBBD-BF6E00998926}"/>
              </a:ext>
            </a:extLst>
          </p:cNvPr>
          <p:cNvSpPr>
            <a:spLocks noGrp="1"/>
          </p:cNvSpPr>
          <p:nvPr>
            <p:ph idx="1"/>
          </p:nvPr>
        </p:nvSpPr>
        <p:spPr>
          <a:xfrm>
            <a:off x="599819" y="6059086"/>
            <a:ext cx="6931319" cy="349725"/>
          </a:xfrm>
        </p:spPr>
        <p:txBody>
          <a:bodyPr vert="horz" lIns="91440" tIns="45720" rIns="91440" bIns="45720" rtlCol="0" anchor="t">
            <a:normAutofit/>
          </a:bodyPr>
          <a:lstStyle/>
          <a:p>
            <a:pPr marL="0" indent="0">
              <a:buNone/>
            </a:pPr>
            <a:r>
              <a:rPr lang="en" sz="1600" kern="1200" noProof="0">
                <a:solidFill>
                  <a:schemeClr val="tx1">
                    <a:lumMod val="85000"/>
                    <a:lumOff val="15000"/>
                  </a:schemeClr>
                </a:solidFill>
                <a:latin typeface="+mn-lt"/>
                <a:ea typeface="+mn-ea"/>
                <a:cs typeface="+mn-cs"/>
              </a:rPr>
              <a:t>Create a layout to validate the SolarChain schematic diagram</a:t>
            </a:r>
            <a:endParaRPr lang="uk-UA" sz="1600" kern="1200" noProof="0">
              <a:solidFill>
                <a:schemeClr val="tx1">
                  <a:lumMod val="85000"/>
                  <a:lumOff val="15000"/>
                </a:schemeClr>
              </a:solidFill>
              <a:latin typeface="+mn-lt"/>
              <a:ea typeface="+mn-ea"/>
              <a:cs typeface="+mn-cs"/>
            </a:endParaRPr>
          </a:p>
        </p:txBody>
      </p:sp>
      <p:pic>
        <p:nvPicPr>
          <p:cNvPr id="11" name="Рисунок 10">
            <a:extLst>
              <a:ext uri="{FF2B5EF4-FFF2-40B4-BE49-F238E27FC236}">
                <a16:creationId xmlns:a16="http://schemas.microsoft.com/office/drawing/2014/main" id="{ACEC87CC-C4F5-26C4-DF7F-3AA3C0B56F27}"/>
              </a:ext>
            </a:extLst>
          </p:cNvPr>
          <p:cNvPicPr>
            <a:picLocks noChangeAspect="1"/>
          </p:cNvPicPr>
          <p:nvPr/>
        </p:nvPicPr>
        <p:blipFill>
          <a:blip r:embed="rId3"/>
          <a:srcRect t="5516" r="1" b="1"/>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2415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548A98-49BA-3AC9-6B99-3B8BDA1BDFCD}"/>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Рисунок 5" descr="The image looks like indoors, wall, furniture, floor&#10;&#10;AI-generated content may contain errors.">
            <a:extLst>
              <a:ext uri="{FF2B5EF4-FFF2-40B4-BE49-F238E27FC236}">
                <a16:creationId xmlns:a16="http://schemas.microsoft.com/office/drawing/2014/main" id="{B43E55C7-31F7-D112-7068-22471FCF23ED}"/>
              </a:ext>
            </a:extLst>
          </p:cNvPr>
          <p:cNvPicPr>
            <a:picLocks noChangeAspect="1"/>
          </p:cNvPicPr>
          <p:nvPr/>
        </p:nvPicPr>
        <p:blipFill>
          <a:blip r:embed="rId2"/>
          <a:srcRect l="10322" r="7279"/>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Заголовок 1">
            <a:extLst>
              <a:ext uri="{FF2B5EF4-FFF2-40B4-BE49-F238E27FC236}">
                <a16:creationId xmlns:a16="http://schemas.microsoft.com/office/drawing/2014/main" id="{05D50647-3865-13D9-0029-EA019A802376}"/>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en" sz="3700" kern="1200">
                <a:solidFill>
                  <a:schemeClr val="tx1"/>
                </a:solidFill>
                <a:latin typeface="+mj-lt"/>
                <a:ea typeface="+mj-ea"/>
                <a:cs typeface="+mj-cs"/>
              </a:rPr>
              <a:t>Milestones: solution system up to 22kw for the 2023-2024 phase</a:t>
            </a:r>
          </a:p>
        </p:txBody>
      </p:sp>
      <p:sp>
        <p:nvSpPr>
          <p:cNvPr id="10" name="Объект 9">
            <a:extLst>
              <a:ext uri="{FF2B5EF4-FFF2-40B4-BE49-F238E27FC236}">
                <a16:creationId xmlns:a16="http://schemas.microsoft.com/office/drawing/2014/main" id="{3B4F48CB-EB0D-D2E9-8385-F872CEB8FD62}"/>
              </a:ext>
            </a:extLst>
          </p:cNvPr>
          <p:cNvSpPr>
            <a:spLocks noGrp="1"/>
          </p:cNvSpPr>
          <p:nvPr>
            <p:ph idx="1"/>
          </p:nvPr>
        </p:nvSpPr>
        <p:spPr>
          <a:xfrm>
            <a:off x="6343650" y="5709565"/>
            <a:ext cx="5395975" cy="646785"/>
          </a:xfrm>
        </p:spPr>
        <p:txBody>
          <a:bodyPr vert="horz" lIns="91440" tIns="45720" rIns="91440" bIns="45720" rtlCol="0">
            <a:normAutofit/>
          </a:bodyPr>
          <a:lstStyle/>
          <a:p>
            <a:pPr marL="0" indent="0">
              <a:buNone/>
            </a:pPr>
            <a:r>
              <a:rPr lang="en" sz="2000" kern="1200" err="1">
                <a:solidFill>
                  <a:schemeClr val="tx1"/>
                </a:solidFill>
                <a:latin typeface="+mn-lt"/>
                <a:ea typeface="+mn-ea"/>
                <a:cs typeface="+mn-cs"/>
              </a:rPr>
              <a:t>construction of a working system with an electrical power of up to 22 kW per phase</a:t>
            </a:r>
            <a:endParaRPr lang="en-US" sz="2000" kern="1200">
              <a:solidFill>
                <a:schemeClr val="tx1"/>
              </a:solidFill>
              <a:latin typeface="+mn-lt"/>
              <a:ea typeface="+mn-ea"/>
              <a:cs typeface="+mn-cs"/>
            </a:endParaRPr>
          </a:p>
        </p:txBody>
      </p:sp>
      <p:pic>
        <p:nvPicPr>
          <p:cNvPr id="4" name="Рисунок 3" descr="The image looks like text, electronics, monitor, car&#10;&#10;AI-generated content may contain errors.">
            <a:extLst>
              <a:ext uri="{FF2B5EF4-FFF2-40B4-BE49-F238E27FC236}">
                <a16:creationId xmlns:a16="http://schemas.microsoft.com/office/drawing/2014/main" id="{B165734A-361E-DC84-2B95-971A3B08E4C7}"/>
              </a:ext>
            </a:extLst>
          </p:cNvPr>
          <p:cNvPicPr>
            <a:picLocks noChangeAspect="1"/>
          </p:cNvPicPr>
          <p:nvPr/>
        </p:nvPicPr>
        <p:blipFill>
          <a:blip r:embed="rId3"/>
          <a:srcRect r="12209" b="-1"/>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3761206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3B7CAB-65F9-8D53-F99D-93FD7993C740}"/>
            </a:ext>
          </a:extLst>
        </p:cNvPr>
        <p:cNvGrpSpPr/>
        <p:nvPr/>
      </p:nvGrpSpPr>
      <p:grpSpPr>
        <a:xfrm>
          <a:off x="0" y="0"/>
          <a:ext cx="0" cy="0"/>
          <a:chOff x="0" y="0"/>
          <a:chExt cx="0" cy="0"/>
        </a:xfrm>
      </p:grpSpPr>
      <p:sp useBgFill="1">
        <p:nvSpPr>
          <p:cNvPr id="22" name="Rectangle 14">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CD409E6-89DB-1C6C-FF04-2A42C2339FD3}"/>
              </a:ext>
            </a:extLst>
          </p:cNvPr>
          <p:cNvSpPr>
            <a:spLocks noGrp="1"/>
          </p:cNvSpPr>
          <p:nvPr>
            <p:ph type="title"/>
          </p:nvPr>
        </p:nvSpPr>
        <p:spPr>
          <a:xfrm>
            <a:off x="6585882" y="4433530"/>
            <a:ext cx="4820134" cy="1635639"/>
          </a:xfrm>
        </p:spPr>
        <p:txBody>
          <a:bodyPr vert="horz" lIns="91440" tIns="45720" rIns="91440" bIns="45720" rtlCol="0" anchor="t">
            <a:normAutofit/>
          </a:bodyPr>
          <a:lstStyle/>
          <a:p>
            <a:r>
              <a:rPr lang="en" sz="2800" kern="1200">
                <a:solidFill>
                  <a:schemeClr val="tx2"/>
                </a:solidFill>
                <a:latin typeface="+mj-lt"/>
                <a:ea typeface="+mj-ea"/>
                <a:cs typeface="+mj-cs"/>
              </a:rPr>
              <a:t>Milestones: trial operation up to 200 kW of electrical power. 2024-2025</a:t>
            </a:r>
          </a:p>
        </p:txBody>
      </p:sp>
      <p:pic>
        <p:nvPicPr>
          <p:cNvPr id="6" name="Рисунок 5" descr="The image looks like a tool&#10;&#10;AI-generated content may contain errors.">
            <a:extLst>
              <a:ext uri="{FF2B5EF4-FFF2-40B4-BE49-F238E27FC236}">
                <a16:creationId xmlns:a16="http://schemas.microsoft.com/office/drawing/2014/main" id="{06B813C7-F558-02CE-8CC9-F983EDE9DD5B}"/>
              </a:ext>
            </a:extLst>
          </p:cNvPr>
          <p:cNvPicPr>
            <a:picLocks noChangeAspect="1"/>
          </p:cNvPicPr>
          <p:nvPr/>
        </p:nvPicPr>
        <p:blipFill>
          <a:blip r:embed="rId2"/>
          <a:srcRect l="10499" r="5396" b="3"/>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17" name="Group 16">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18" name="Freeform: Shape 17">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Freeform: Shape 20">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Рисунок 8">
            <a:extLst>
              <a:ext uri="{FF2B5EF4-FFF2-40B4-BE49-F238E27FC236}">
                <a16:creationId xmlns:a16="http://schemas.microsoft.com/office/drawing/2014/main" id="{673D7F04-064F-6F8A-5502-030CCF75EAEF}"/>
              </a:ext>
            </a:extLst>
          </p:cNvPr>
          <p:cNvPicPr>
            <a:picLocks noChangeAspect="1"/>
          </p:cNvPicPr>
          <p:nvPr/>
        </p:nvPicPr>
        <p:blipFill>
          <a:blip r:embed="rId3">
            <a:alphaModFix/>
          </a:blip>
          <a:srcRect r="3" b="3742"/>
          <a:stretch/>
        </p:blipFill>
        <p:spPr>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23" name="Group 22">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24" name="Freeform: Shape 23">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7" name="Freeform: Shape 26">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Объект 9">
            <a:extLst>
              <a:ext uri="{FF2B5EF4-FFF2-40B4-BE49-F238E27FC236}">
                <a16:creationId xmlns:a16="http://schemas.microsoft.com/office/drawing/2014/main" id="{C21EA5F7-F233-EC1F-FD4A-3B90D0554A3B}"/>
              </a:ext>
            </a:extLst>
          </p:cNvPr>
          <p:cNvSpPr>
            <a:spLocks noGrp="1"/>
          </p:cNvSpPr>
          <p:nvPr>
            <p:ph idx="1"/>
          </p:nvPr>
        </p:nvSpPr>
        <p:spPr>
          <a:xfrm>
            <a:off x="6586186" y="3594698"/>
            <a:ext cx="4805691" cy="838831"/>
          </a:xfrm>
        </p:spPr>
        <p:txBody>
          <a:bodyPr vert="horz" lIns="91440" tIns="45720" rIns="91440" bIns="45720" rtlCol="0" anchor="b">
            <a:normAutofit/>
          </a:bodyPr>
          <a:lstStyle/>
          <a:p>
            <a:pPr marL="0" indent="0">
              <a:buNone/>
            </a:pPr>
            <a:r>
              <a:rPr lang="en" sz="1700" kern="1200">
                <a:solidFill>
                  <a:schemeClr val="tx2"/>
                </a:solidFill>
                <a:latin typeface="+mn-lt"/>
                <a:ea typeface="+mn-ea"/>
                <a:cs typeface="+mn-cs"/>
              </a:rPr>
              <a:t>construction of a SolarChain system up to 70 kW per phase with a distributed control system</a:t>
            </a:r>
          </a:p>
        </p:txBody>
      </p:sp>
    </p:spTree>
    <p:extLst>
      <p:ext uri="{BB962C8B-B14F-4D97-AF65-F5344CB8AC3E}">
        <p14:creationId xmlns:p14="http://schemas.microsoft.com/office/powerpoint/2010/main" val="3412808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D282AE52-3397-B61D-EF75-955AD6EA1AED}"/>
              </a:ext>
            </a:extLst>
          </p:cNvPr>
          <p:cNvSpPr>
            <a:spLocks noGrp="1"/>
          </p:cNvSpPr>
          <p:nvPr>
            <p:ph type="title"/>
          </p:nvPr>
        </p:nvSpPr>
        <p:spPr>
          <a:xfrm>
            <a:off x="586478" y="1683756"/>
            <a:ext cx="3115265" cy="2396359"/>
          </a:xfrm>
        </p:spPr>
        <p:txBody>
          <a:bodyPr anchor="b">
            <a:normAutofit/>
          </a:bodyPr>
          <a:lstStyle/>
          <a:p>
            <a:pPr algn="r"/>
            <a:r>
              <a:rPr lang="en" sz="4000">
                <a:solidFill>
                  <a:srgbClr val="FFFFFF"/>
                </a:solidFill>
              </a:rPr>
              <a:t>Ways to develop and improve SolarChain</a:t>
            </a:r>
            <a:endParaRPr lang="uk-UA" sz="4000">
              <a:solidFill>
                <a:srgbClr val="FFFFFF"/>
              </a:solidFill>
            </a:endParaRPr>
          </a:p>
        </p:txBody>
      </p:sp>
      <p:graphicFrame>
        <p:nvGraphicFramePr>
          <p:cNvPr id="5" name="Объект 2">
            <a:extLst>
              <a:ext uri="{FF2B5EF4-FFF2-40B4-BE49-F238E27FC236}">
                <a16:creationId xmlns:a16="http://schemas.microsoft.com/office/drawing/2014/main" id="{71AE7791-EC2A-68FE-C877-47C5F86A3D4D}"/>
              </a:ext>
            </a:extLst>
          </p:cNvPr>
          <p:cNvGraphicFramePr>
            <a:graphicFrameLocks noGrp="1"/>
          </p:cNvGraphicFramePr>
          <p:nvPr>
            <p:ph idx="1"/>
            <p:extLst>
              <p:ext uri="{D42A27DB-BD31-4B8C-83A1-F6EECF244321}">
                <p14:modId xmlns:p14="http://schemas.microsoft.com/office/powerpoint/2010/main" val="748312281"/>
              </p:ext>
            </p:extLst>
          </p:nvPr>
        </p:nvGraphicFramePr>
        <p:xfrm>
          <a:off x="4487452" y="750440"/>
          <a:ext cx="7399748"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4029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27FA3322-C94A-4795-0E9E-9EE67C58D0A6}"/>
              </a:ext>
            </a:extLst>
          </p:cNvPr>
          <p:cNvSpPr>
            <a:spLocks noGrp="1"/>
          </p:cNvSpPr>
          <p:nvPr>
            <p:ph type="title"/>
          </p:nvPr>
        </p:nvSpPr>
        <p:spPr>
          <a:xfrm>
            <a:off x="586478" y="1683756"/>
            <a:ext cx="3115265" cy="2396359"/>
          </a:xfrm>
        </p:spPr>
        <p:txBody>
          <a:bodyPr anchor="b">
            <a:normAutofit/>
          </a:bodyPr>
          <a:lstStyle/>
          <a:p>
            <a:pPr algn="r"/>
            <a:r>
              <a:rPr lang="en" sz="4000">
                <a:solidFill>
                  <a:srgbClr val="FFFFFF"/>
                </a:solidFill>
              </a:rPr>
              <a:t>General context of the decision</a:t>
            </a:r>
          </a:p>
        </p:txBody>
      </p:sp>
      <p:graphicFrame>
        <p:nvGraphicFramePr>
          <p:cNvPr id="5" name="Объект 2">
            <a:extLst>
              <a:ext uri="{FF2B5EF4-FFF2-40B4-BE49-F238E27FC236}">
                <a16:creationId xmlns:a16="http://schemas.microsoft.com/office/drawing/2014/main" id="{FED6B739-C273-FA60-6883-ADFDD6DC68FF}"/>
              </a:ext>
            </a:extLst>
          </p:cNvPr>
          <p:cNvGraphicFramePr>
            <a:graphicFrameLocks noGrp="1"/>
          </p:cNvGraphicFramePr>
          <p:nvPr>
            <p:ph idx="1"/>
            <p:extLst>
              <p:ext uri="{D42A27DB-BD31-4B8C-83A1-F6EECF244321}">
                <p14:modId xmlns:p14="http://schemas.microsoft.com/office/powerpoint/2010/main" val="92349592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4669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5BE1257-4561-A289-7817-A9504D129912}"/>
              </a:ext>
            </a:extLst>
          </p:cNvPr>
          <p:cNvSpPr>
            <a:spLocks noGrp="1"/>
          </p:cNvSpPr>
          <p:nvPr>
            <p:ph type="title"/>
          </p:nvPr>
        </p:nvSpPr>
        <p:spPr>
          <a:xfrm>
            <a:off x="586478" y="1683756"/>
            <a:ext cx="3115265" cy="2396359"/>
          </a:xfrm>
        </p:spPr>
        <p:txBody>
          <a:bodyPr anchor="b">
            <a:normAutofit/>
          </a:bodyPr>
          <a:lstStyle/>
          <a:p>
            <a:pPr algn="r"/>
            <a:r>
              <a:rPr lang="en" sz="4000">
                <a:solidFill>
                  <a:srgbClr val="FFFFFF"/>
                </a:solidFill>
              </a:rPr>
              <a:t>Industry context of the solution</a:t>
            </a:r>
          </a:p>
        </p:txBody>
      </p:sp>
      <p:graphicFrame>
        <p:nvGraphicFramePr>
          <p:cNvPr id="5" name="Объект 2">
            <a:extLst>
              <a:ext uri="{FF2B5EF4-FFF2-40B4-BE49-F238E27FC236}">
                <a16:creationId xmlns:a16="http://schemas.microsoft.com/office/drawing/2014/main" id="{63377D0E-201A-7AC1-A3EF-4D6F210FF6FA}"/>
              </a:ext>
            </a:extLst>
          </p:cNvPr>
          <p:cNvGraphicFramePr>
            <a:graphicFrameLocks noGrp="1"/>
          </p:cNvGraphicFramePr>
          <p:nvPr>
            <p:ph idx="1"/>
            <p:extLst>
              <p:ext uri="{D42A27DB-BD31-4B8C-83A1-F6EECF244321}">
                <p14:modId xmlns:p14="http://schemas.microsoft.com/office/powerpoint/2010/main" val="165774537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1551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A89C1DA8-C1BF-383D-B55C-EB24D41B4C3F}"/>
              </a:ext>
            </a:extLst>
          </p:cNvPr>
          <p:cNvSpPr>
            <a:spLocks noGrp="1"/>
          </p:cNvSpPr>
          <p:nvPr>
            <p:ph type="title"/>
          </p:nvPr>
        </p:nvSpPr>
        <p:spPr>
          <a:xfrm>
            <a:off x="586478" y="1683756"/>
            <a:ext cx="3115265" cy="2396359"/>
          </a:xfrm>
        </p:spPr>
        <p:txBody>
          <a:bodyPr anchor="b">
            <a:normAutofit/>
          </a:bodyPr>
          <a:lstStyle/>
          <a:p>
            <a:pPr algn="r"/>
            <a:r>
              <a:rPr lang="en" sz="3700">
                <a:solidFill>
                  <a:srgbClr val="FFFFFF"/>
                </a:solidFill>
              </a:rPr>
              <a:t>General problems</a:t>
            </a:r>
          </a:p>
        </p:txBody>
      </p:sp>
      <p:graphicFrame>
        <p:nvGraphicFramePr>
          <p:cNvPr id="5" name="Объект 2">
            <a:extLst>
              <a:ext uri="{FF2B5EF4-FFF2-40B4-BE49-F238E27FC236}">
                <a16:creationId xmlns:a16="http://schemas.microsoft.com/office/drawing/2014/main" id="{588A812A-709C-2614-30F0-5E4BECC27AFC}"/>
              </a:ext>
            </a:extLst>
          </p:cNvPr>
          <p:cNvGraphicFramePr>
            <a:graphicFrameLocks noGrp="1"/>
          </p:cNvGraphicFramePr>
          <p:nvPr>
            <p:ph idx="1"/>
            <p:extLst>
              <p:ext uri="{D42A27DB-BD31-4B8C-83A1-F6EECF244321}">
                <p14:modId xmlns:p14="http://schemas.microsoft.com/office/powerpoint/2010/main" val="321551338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0067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586584C9-8513-49A0-2292-1503670AFFCA}"/>
              </a:ext>
            </a:extLst>
          </p:cNvPr>
          <p:cNvSpPr>
            <a:spLocks noGrp="1"/>
          </p:cNvSpPr>
          <p:nvPr>
            <p:ph type="title"/>
          </p:nvPr>
        </p:nvSpPr>
        <p:spPr>
          <a:xfrm>
            <a:off x="586478" y="1683756"/>
            <a:ext cx="3115265" cy="2396359"/>
          </a:xfrm>
        </p:spPr>
        <p:txBody>
          <a:bodyPr anchor="b">
            <a:normAutofit/>
          </a:bodyPr>
          <a:lstStyle/>
          <a:p>
            <a:pPr algn="r"/>
            <a:r>
              <a:rPr lang="en" sz="3100">
                <a:solidFill>
                  <a:srgbClr val="FFFFFF"/>
                </a:solidFill>
              </a:rPr>
              <a:t>Problems of hybrid inverters with a capacity of 100-200 kW</a:t>
            </a:r>
          </a:p>
        </p:txBody>
      </p:sp>
      <p:graphicFrame>
        <p:nvGraphicFramePr>
          <p:cNvPr id="5" name="Объект 2">
            <a:extLst>
              <a:ext uri="{FF2B5EF4-FFF2-40B4-BE49-F238E27FC236}">
                <a16:creationId xmlns:a16="http://schemas.microsoft.com/office/drawing/2014/main" id="{F2ECABDB-E088-3660-2BDD-51E0608E2D3B}"/>
              </a:ext>
            </a:extLst>
          </p:cNvPr>
          <p:cNvGraphicFramePr>
            <a:graphicFrameLocks noGrp="1"/>
          </p:cNvGraphicFramePr>
          <p:nvPr>
            <p:ph idx="1"/>
            <p:extLst>
              <p:ext uri="{D42A27DB-BD31-4B8C-83A1-F6EECF244321}">
                <p14:modId xmlns:p14="http://schemas.microsoft.com/office/powerpoint/2010/main" val="1926183848"/>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936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Rectangle 3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96B0B868-7E42-2E93-FAF1-0EC560551B5E}"/>
              </a:ext>
            </a:extLst>
          </p:cNvPr>
          <p:cNvSpPr>
            <a:spLocks noGrp="1"/>
          </p:cNvSpPr>
          <p:nvPr>
            <p:ph type="title"/>
          </p:nvPr>
        </p:nvSpPr>
        <p:spPr>
          <a:xfrm>
            <a:off x="586478" y="1683756"/>
            <a:ext cx="3115265" cy="2396359"/>
          </a:xfrm>
        </p:spPr>
        <p:txBody>
          <a:bodyPr anchor="b">
            <a:normAutofit/>
          </a:bodyPr>
          <a:lstStyle/>
          <a:p>
            <a:pPr algn="r"/>
            <a:r>
              <a:rPr lang="en" sz="4000">
                <a:solidFill>
                  <a:srgbClr val="FFFFFF"/>
                </a:solidFill>
              </a:rPr>
              <a:t>SolarChain Solutions: Building Principles</a:t>
            </a:r>
          </a:p>
        </p:txBody>
      </p:sp>
      <p:graphicFrame>
        <p:nvGraphicFramePr>
          <p:cNvPr id="5" name="Объект 2">
            <a:extLst>
              <a:ext uri="{FF2B5EF4-FFF2-40B4-BE49-F238E27FC236}">
                <a16:creationId xmlns:a16="http://schemas.microsoft.com/office/drawing/2014/main" id="{B2C94BB5-DA93-D6EF-1220-9F7B1718E856}"/>
              </a:ext>
            </a:extLst>
          </p:cNvPr>
          <p:cNvGraphicFramePr>
            <a:graphicFrameLocks noGrp="1"/>
          </p:cNvGraphicFramePr>
          <p:nvPr>
            <p:ph idx="1"/>
            <p:extLst>
              <p:ext uri="{D42A27DB-BD31-4B8C-83A1-F6EECF244321}">
                <p14:modId xmlns:p14="http://schemas.microsoft.com/office/powerpoint/2010/main" val="61556307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4091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277820-E552-903C-5481-BA05CBA0E42C}"/>
              </a:ext>
            </a:extLst>
          </p:cNvPr>
          <p:cNvSpPr>
            <a:spLocks noGrp="1"/>
          </p:cNvSpPr>
          <p:nvPr>
            <p:ph type="title"/>
          </p:nvPr>
        </p:nvSpPr>
        <p:spPr/>
        <p:txBody>
          <a:bodyPr/>
          <a:lstStyle/>
          <a:p>
            <a:r>
              <a:rPr lang="en"/>
              <a:t>SolarChain Solution: Structural Diagram</a:t>
            </a:r>
          </a:p>
        </p:txBody>
      </p:sp>
      <p:sp>
        <p:nvSpPr>
          <p:cNvPr id="4" name="Прямоугольник 3">
            <a:extLst>
              <a:ext uri="{FF2B5EF4-FFF2-40B4-BE49-F238E27FC236}">
                <a16:creationId xmlns:a16="http://schemas.microsoft.com/office/drawing/2014/main" id="{FCD691A8-B993-765A-0175-B464B3EFB448}"/>
              </a:ext>
            </a:extLst>
          </p:cNvPr>
          <p:cNvSpPr/>
          <p:nvPr/>
        </p:nvSpPr>
        <p:spPr>
          <a:xfrm>
            <a:off x="2093097" y="4553465"/>
            <a:ext cx="1173892" cy="177937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 sz="1600"/>
              <a:t>battery</a:t>
            </a:r>
          </a:p>
          <a:p>
            <a:pPr algn="ctr"/>
            <a:r>
              <a:rPr lang="en" sz="7200"/>
              <a:t>1</a:t>
            </a:r>
            <a:endParaRPr lang="uk-UA"/>
          </a:p>
        </p:txBody>
      </p:sp>
      <p:sp>
        <p:nvSpPr>
          <p:cNvPr id="6" name="Скругленный прямоугольник 5">
            <a:extLst>
              <a:ext uri="{FF2B5EF4-FFF2-40B4-BE49-F238E27FC236}">
                <a16:creationId xmlns:a16="http://schemas.microsoft.com/office/drawing/2014/main" id="{2165D3ED-3774-B9BE-4B1B-92C177B0EA1F}"/>
              </a:ext>
            </a:extLst>
          </p:cNvPr>
          <p:cNvSpPr/>
          <p:nvPr/>
        </p:nvSpPr>
        <p:spPr>
          <a:xfrm>
            <a:off x="2229021" y="3404287"/>
            <a:ext cx="902044" cy="67962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
              <a:t>Key</a:t>
            </a:r>
          </a:p>
        </p:txBody>
      </p:sp>
      <p:cxnSp>
        <p:nvCxnSpPr>
          <p:cNvPr id="8" name="Прямая соединительная линия 7">
            <a:extLst>
              <a:ext uri="{FF2B5EF4-FFF2-40B4-BE49-F238E27FC236}">
                <a16:creationId xmlns:a16="http://schemas.microsoft.com/office/drawing/2014/main" id="{F7F4C2A8-7D0E-57B8-9CC1-2386363195F1}"/>
              </a:ext>
            </a:extLst>
          </p:cNvPr>
          <p:cNvCxnSpPr/>
          <p:nvPr/>
        </p:nvCxnSpPr>
        <p:spPr>
          <a:xfrm>
            <a:off x="2476156" y="4083909"/>
            <a:ext cx="0" cy="494269"/>
          </a:xfrm>
          <a:prstGeom prst="line">
            <a:avLst/>
          </a:prstGeom>
          <a:ln w="76200">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A8630B4C-E1FA-2963-E673-0F00E89C8DB4}"/>
              </a:ext>
            </a:extLst>
          </p:cNvPr>
          <p:cNvCxnSpPr/>
          <p:nvPr/>
        </p:nvCxnSpPr>
        <p:spPr>
          <a:xfrm>
            <a:off x="2888048" y="4059196"/>
            <a:ext cx="0" cy="494269"/>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Прямоугольник 9">
            <a:extLst>
              <a:ext uri="{FF2B5EF4-FFF2-40B4-BE49-F238E27FC236}">
                <a16:creationId xmlns:a16="http://schemas.microsoft.com/office/drawing/2014/main" id="{80243243-E115-9AA2-8441-51300D8DED27}"/>
              </a:ext>
            </a:extLst>
          </p:cNvPr>
          <p:cNvSpPr/>
          <p:nvPr/>
        </p:nvSpPr>
        <p:spPr>
          <a:xfrm>
            <a:off x="3897063" y="4553465"/>
            <a:ext cx="1173892" cy="177937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 sz="1600"/>
              <a:t>battery</a:t>
            </a:r>
          </a:p>
          <a:p>
            <a:pPr algn="ctr"/>
            <a:r>
              <a:rPr lang="en" sz="7200"/>
              <a:t>2</a:t>
            </a:r>
            <a:endParaRPr lang="uk-UA"/>
          </a:p>
        </p:txBody>
      </p:sp>
      <p:sp>
        <p:nvSpPr>
          <p:cNvPr id="11" name="Скругленный прямоугольник 10">
            <a:extLst>
              <a:ext uri="{FF2B5EF4-FFF2-40B4-BE49-F238E27FC236}">
                <a16:creationId xmlns:a16="http://schemas.microsoft.com/office/drawing/2014/main" id="{F807235F-D895-30DD-D3EF-0E9C1735E273}"/>
              </a:ext>
            </a:extLst>
          </p:cNvPr>
          <p:cNvSpPr/>
          <p:nvPr/>
        </p:nvSpPr>
        <p:spPr>
          <a:xfrm>
            <a:off x="4032987" y="3404287"/>
            <a:ext cx="902044" cy="67962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
              <a:t>Key</a:t>
            </a:r>
          </a:p>
        </p:txBody>
      </p:sp>
      <p:cxnSp>
        <p:nvCxnSpPr>
          <p:cNvPr id="12" name="Прямая соединительная линия 11">
            <a:extLst>
              <a:ext uri="{FF2B5EF4-FFF2-40B4-BE49-F238E27FC236}">
                <a16:creationId xmlns:a16="http://schemas.microsoft.com/office/drawing/2014/main" id="{500650CE-2143-A49C-053F-9B0339665092}"/>
              </a:ext>
            </a:extLst>
          </p:cNvPr>
          <p:cNvCxnSpPr/>
          <p:nvPr/>
        </p:nvCxnSpPr>
        <p:spPr>
          <a:xfrm>
            <a:off x="4280122" y="4083909"/>
            <a:ext cx="0" cy="494269"/>
          </a:xfrm>
          <a:prstGeom prst="line">
            <a:avLst/>
          </a:prstGeom>
          <a:ln w="76200">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F8A5C994-89D1-EBD6-0754-0D5A53D22317}"/>
              </a:ext>
            </a:extLst>
          </p:cNvPr>
          <p:cNvCxnSpPr/>
          <p:nvPr/>
        </p:nvCxnSpPr>
        <p:spPr>
          <a:xfrm>
            <a:off x="4692014" y="4059196"/>
            <a:ext cx="0" cy="494269"/>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224F4EDA-9276-7240-8E46-012BE8D0DF5E}"/>
              </a:ext>
            </a:extLst>
          </p:cNvPr>
          <p:cNvCxnSpPr>
            <a:stCxn id="6" idx="3"/>
            <a:endCxn id="11" idx="1"/>
          </p:cNvCxnSpPr>
          <p:nvPr/>
        </p:nvCxnSpPr>
        <p:spPr>
          <a:xfrm>
            <a:off x="3131065" y="3744098"/>
            <a:ext cx="901922" cy="0"/>
          </a:xfrm>
          <a:prstGeom prst="line">
            <a:avLst/>
          </a:prstGeom>
          <a:ln w="5715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2" name="Прямая соединительная линия 21">
            <a:extLst>
              <a:ext uri="{FF2B5EF4-FFF2-40B4-BE49-F238E27FC236}">
                <a16:creationId xmlns:a16="http://schemas.microsoft.com/office/drawing/2014/main" id="{27DF6974-98BE-6B33-6A60-6A81E049F0A0}"/>
              </a:ext>
            </a:extLst>
          </p:cNvPr>
          <p:cNvCxnSpPr>
            <a:stCxn id="11" idx="3"/>
          </p:cNvCxnSpPr>
          <p:nvPr/>
        </p:nvCxnSpPr>
        <p:spPr>
          <a:xfrm>
            <a:off x="4935031" y="3744098"/>
            <a:ext cx="135924" cy="0"/>
          </a:xfrm>
          <a:prstGeom prst="line">
            <a:avLst/>
          </a:prstGeom>
          <a:ln w="5715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grpSp>
        <p:nvGrpSpPr>
          <p:cNvPr id="33" name="Группа 32">
            <a:extLst>
              <a:ext uri="{FF2B5EF4-FFF2-40B4-BE49-F238E27FC236}">
                <a16:creationId xmlns:a16="http://schemas.microsoft.com/office/drawing/2014/main" id="{85ED7268-4AE3-8991-3636-E511D1C9F6B5}"/>
              </a:ext>
            </a:extLst>
          </p:cNvPr>
          <p:cNvGrpSpPr/>
          <p:nvPr/>
        </p:nvGrpSpPr>
        <p:grpSpPr>
          <a:xfrm>
            <a:off x="6402456" y="3429000"/>
            <a:ext cx="1173892" cy="2928550"/>
            <a:chOff x="5449088" y="3015049"/>
            <a:chExt cx="1173892" cy="2928550"/>
          </a:xfrm>
        </p:grpSpPr>
        <p:sp>
          <p:nvSpPr>
            <p:cNvPr id="16" name="Прямоугольник 15">
              <a:extLst>
                <a:ext uri="{FF2B5EF4-FFF2-40B4-BE49-F238E27FC236}">
                  <a16:creationId xmlns:a16="http://schemas.microsoft.com/office/drawing/2014/main" id="{580E7CA0-A640-CC56-6918-DA06A9DAB32E}"/>
                </a:ext>
              </a:extLst>
            </p:cNvPr>
            <p:cNvSpPr/>
            <p:nvPr/>
          </p:nvSpPr>
          <p:spPr>
            <a:xfrm>
              <a:off x="5449088" y="4164227"/>
              <a:ext cx="1173892" cy="177937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 sz="1600"/>
                <a:t>battery</a:t>
              </a:r>
            </a:p>
            <a:p>
              <a:pPr algn="ctr"/>
              <a:r>
                <a:rPr lang="en" sz="7200"/>
                <a:t>8</a:t>
              </a:r>
              <a:endParaRPr lang="uk-UA"/>
            </a:p>
          </p:txBody>
        </p:sp>
        <p:sp>
          <p:nvSpPr>
            <p:cNvPr id="17" name="Скругленный прямоугольник 16">
              <a:extLst>
                <a:ext uri="{FF2B5EF4-FFF2-40B4-BE49-F238E27FC236}">
                  <a16:creationId xmlns:a16="http://schemas.microsoft.com/office/drawing/2014/main" id="{92F32582-DE68-EF35-3692-39D3E9B54937}"/>
                </a:ext>
              </a:extLst>
            </p:cNvPr>
            <p:cNvSpPr/>
            <p:nvPr/>
          </p:nvSpPr>
          <p:spPr>
            <a:xfrm>
              <a:off x="5585012" y="3015049"/>
              <a:ext cx="902044" cy="67962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
                <a:t>Key</a:t>
              </a:r>
            </a:p>
          </p:txBody>
        </p:sp>
        <p:cxnSp>
          <p:nvCxnSpPr>
            <p:cNvPr id="18" name="Прямая соединительная линия 17">
              <a:extLst>
                <a:ext uri="{FF2B5EF4-FFF2-40B4-BE49-F238E27FC236}">
                  <a16:creationId xmlns:a16="http://schemas.microsoft.com/office/drawing/2014/main" id="{FF00470E-508C-FD86-4D89-BE86ACA376C2}"/>
                </a:ext>
              </a:extLst>
            </p:cNvPr>
            <p:cNvCxnSpPr/>
            <p:nvPr/>
          </p:nvCxnSpPr>
          <p:spPr>
            <a:xfrm>
              <a:off x="5832147" y="3694671"/>
              <a:ext cx="0" cy="494269"/>
            </a:xfrm>
            <a:prstGeom prst="line">
              <a:avLst/>
            </a:prstGeom>
            <a:ln w="76200">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E9A41C29-2628-65ED-EE02-CD800F1A818C}"/>
                </a:ext>
              </a:extLst>
            </p:cNvPr>
            <p:cNvCxnSpPr/>
            <p:nvPr/>
          </p:nvCxnSpPr>
          <p:spPr>
            <a:xfrm>
              <a:off x="6244039" y="3669958"/>
              <a:ext cx="0" cy="494269"/>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Прямая соединительная линия 22">
              <a:extLst>
                <a:ext uri="{FF2B5EF4-FFF2-40B4-BE49-F238E27FC236}">
                  <a16:creationId xmlns:a16="http://schemas.microsoft.com/office/drawing/2014/main" id="{5CF0F8DE-D488-CCA3-8C6B-9E89C3483092}"/>
                </a:ext>
              </a:extLst>
            </p:cNvPr>
            <p:cNvCxnSpPr>
              <a:cxnSpLocks/>
            </p:cNvCxnSpPr>
            <p:nvPr/>
          </p:nvCxnSpPr>
          <p:spPr>
            <a:xfrm>
              <a:off x="5449088" y="3330147"/>
              <a:ext cx="135924" cy="0"/>
            </a:xfrm>
            <a:prstGeom prst="line">
              <a:avLst/>
            </a:prstGeom>
            <a:ln w="5715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id="{F93F59BB-B98A-8BD7-414D-4F599F305684}"/>
                </a:ext>
              </a:extLst>
            </p:cNvPr>
            <p:cNvCxnSpPr/>
            <p:nvPr/>
          </p:nvCxnSpPr>
          <p:spPr>
            <a:xfrm>
              <a:off x="6487056" y="3331201"/>
              <a:ext cx="135924" cy="0"/>
            </a:xfrm>
            <a:prstGeom prst="line">
              <a:avLst/>
            </a:prstGeom>
            <a:ln w="5715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grpSp>
      <p:sp>
        <p:nvSpPr>
          <p:cNvPr id="26" name="Скругленный прямоугольник 25">
            <a:extLst>
              <a:ext uri="{FF2B5EF4-FFF2-40B4-BE49-F238E27FC236}">
                <a16:creationId xmlns:a16="http://schemas.microsoft.com/office/drawing/2014/main" id="{2CFAC352-A983-DA4D-FD4E-20C32836E84E}"/>
              </a:ext>
            </a:extLst>
          </p:cNvPr>
          <p:cNvSpPr/>
          <p:nvPr/>
        </p:nvSpPr>
        <p:spPr>
          <a:xfrm>
            <a:off x="2229021" y="2767787"/>
            <a:ext cx="7716797" cy="381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t>Control and security system</a:t>
            </a:r>
          </a:p>
        </p:txBody>
      </p:sp>
      <p:grpSp>
        <p:nvGrpSpPr>
          <p:cNvPr id="34" name="Группа 33">
            <a:extLst>
              <a:ext uri="{FF2B5EF4-FFF2-40B4-BE49-F238E27FC236}">
                <a16:creationId xmlns:a16="http://schemas.microsoft.com/office/drawing/2014/main" id="{E2CF055C-55FB-CD8C-5998-B6A8181F8B8A}"/>
              </a:ext>
            </a:extLst>
          </p:cNvPr>
          <p:cNvGrpSpPr/>
          <p:nvPr/>
        </p:nvGrpSpPr>
        <p:grpSpPr>
          <a:xfrm>
            <a:off x="8907850" y="3429000"/>
            <a:ext cx="1173892" cy="2928550"/>
            <a:chOff x="5449088" y="3015049"/>
            <a:chExt cx="1173892" cy="2928550"/>
          </a:xfrm>
        </p:grpSpPr>
        <p:sp>
          <p:nvSpPr>
            <p:cNvPr id="35" name="Прямоугольник 34">
              <a:extLst>
                <a:ext uri="{FF2B5EF4-FFF2-40B4-BE49-F238E27FC236}">
                  <a16:creationId xmlns:a16="http://schemas.microsoft.com/office/drawing/2014/main" id="{8BA6CE97-293B-3F4D-678E-BE13105269A9}"/>
                </a:ext>
              </a:extLst>
            </p:cNvPr>
            <p:cNvSpPr/>
            <p:nvPr/>
          </p:nvSpPr>
          <p:spPr>
            <a:xfrm>
              <a:off x="5449088" y="4164227"/>
              <a:ext cx="1173892" cy="177937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 sz="1600"/>
                <a:t>battery</a:t>
              </a:r>
            </a:p>
            <a:p>
              <a:pPr algn="ctr"/>
              <a:r>
                <a:rPr lang="en" sz="7200"/>
                <a:t>16</a:t>
              </a:r>
              <a:endParaRPr lang="uk-UA"/>
            </a:p>
          </p:txBody>
        </p:sp>
        <p:sp>
          <p:nvSpPr>
            <p:cNvPr id="36" name="Скругленный прямоугольник 35">
              <a:extLst>
                <a:ext uri="{FF2B5EF4-FFF2-40B4-BE49-F238E27FC236}">
                  <a16:creationId xmlns:a16="http://schemas.microsoft.com/office/drawing/2014/main" id="{BC369468-30B3-0EE8-8BD4-754C594B6E85}"/>
                </a:ext>
              </a:extLst>
            </p:cNvPr>
            <p:cNvSpPr/>
            <p:nvPr/>
          </p:nvSpPr>
          <p:spPr>
            <a:xfrm>
              <a:off x="5585012" y="3015049"/>
              <a:ext cx="902044" cy="67962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
                <a:t>Key</a:t>
              </a:r>
            </a:p>
          </p:txBody>
        </p:sp>
        <p:cxnSp>
          <p:nvCxnSpPr>
            <p:cNvPr id="37" name="Прямая соединительная линия 36">
              <a:extLst>
                <a:ext uri="{FF2B5EF4-FFF2-40B4-BE49-F238E27FC236}">
                  <a16:creationId xmlns:a16="http://schemas.microsoft.com/office/drawing/2014/main" id="{37CDB1F2-8226-F031-95C8-38E011ACD2CA}"/>
                </a:ext>
              </a:extLst>
            </p:cNvPr>
            <p:cNvCxnSpPr/>
            <p:nvPr/>
          </p:nvCxnSpPr>
          <p:spPr>
            <a:xfrm>
              <a:off x="5832147" y="3694671"/>
              <a:ext cx="0" cy="494269"/>
            </a:xfrm>
            <a:prstGeom prst="line">
              <a:avLst/>
            </a:prstGeom>
            <a:ln w="76200">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38" name="Прямая соединительная линия 37">
              <a:extLst>
                <a:ext uri="{FF2B5EF4-FFF2-40B4-BE49-F238E27FC236}">
                  <a16:creationId xmlns:a16="http://schemas.microsoft.com/office/drawing/2014/main" id="{C251BA71-37E9-EE21-2558-1F45611E8194}"/>
                </a:ext>
              </a:extLst>
            </p:cNvPr>
            <p:cNvCxnSpPr/>
            <p:nvPr/>
          </p:nvCxnSpPr>
          <p:spPr>
            <a:xfrm>
              <a:off x="6244039" y="3669958"/>
              <a:ext cx="0" cy="494269"/>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47487C1E-0C98-B3A3-D319-4EA5657DF0B5}"/>
                </a:ext>
              </a:extLst>
            </p:cNvPr>
            <p:cNvCxnSpPr>
              <a:cxnSpLocks/>
            </p:cNvCxnSpPr>
            <p:nvPr/>
          </p:nvCxnSpPr>
          <p:spPr>
            <a:xfrm>
              <a:off x="5449088" y="3330147"/>
              <a:ext cx="135924" cy="0"/>
            </a:xfrm>
            <a:prstGeom prst="line">
              <a:avLst/>
            </a:prstGeom>
            <a:ln w="5715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grpSp>
      <p:cxnSp>
        <p:nvCxnSpPr>
          <p:cNvPr id="51" name="Прямая со стрелкой 50">
            <a:extLst>
              <a:ext uri="{FF2B5EF4-FFF2-40B4-BE49-F238E27FC236}">
                <a16:creationId xmlns:a16="http://schemas.microsoft.com/office/drawing/2014/main" id="{8F3397C2-542B-142D-ABF4-29A40E271AA9}"/>
              </a:ext>
            </a:extLst>
          </p:cNvPr>
          <p:cNvCxnSpPr>
            <a:cxnSpLocks/>
          </p:cNvCxnSpPr>
          <p:nvPr/>
        </p:nvCxnSpPr>
        <p:spPr>
          <a:xfrm>
            <a:off x="2690198" y="3156412"/>
            <a:ext cx="343" cy="2677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Прямая со стрелкой 51">
            <a:extLst>
              <a:ext uri="{FF2B5EF4-FFF2-40B4-BE49-F238E27FC236}">
                <a16:creationId xmlns:a16="http://schemas.microsoft.com/office/drawing/2014/main" id="{7318F9DC-D16D-EDAD-2DF6-A0DFBC38B044}"/>
              </a:ext>
            </a:extLst>
          </p:cNvPr>
          <p:cNvCxnSpPr>
            <a:cxnSpLocks/>
          </p:cNvCxnSpPr>
          <p:nvPr/>
        </p:nvCxnSpPr>
        <p:spPr>
          <a:xfrm>
            <a:off x="4492319" y="3156412"/>
            <a:ext cx="343" cy="2677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Прямая со стрелкой 54">
            <a:extLst>
              <a:ext uri="{FF2B5EF4-FFF2-40B4-BE49-F238E27FC236}">
                <a16:creationId xmlns:a16="http://schemas.microsoft.com/office/drawing/2014/main" id="{C2E2FBBF-282C-C66C-ADBD-68195AE92D78}"/>
              </a:ext>
            </a:extLst>
          </p:cNvPr>
          <p:cNvCxnSpPr>
            <a:cxnSpLocks/>
          </p:cNvCxnSpPr>
          <p:nvPr/>
        </p:nvCxnSpPr>
        <p:spPr>
          <a:xfrm>
            <a:off x="6989231" y="3156412"/>
            <a:ext cx="343" cy="2677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Прямая со стрелкой 55">
            <a:extLst>
              <a:ext uri="{FF2B5EF4-FFF2-40B4-BE49-F238E27FC236}">
                <a16:creationId xmlns:a16="http://schemas.microsoft.com/office/drawing/2014/main" id="{E586E2B2-CDBC-B023-73C2-0C3AA8E8F465}"/>
              </a:ext>
            </a:extLst>
          </p:cNvPr>
          <p:cNvCxnSpPr>
            <a:cxnSpLocks/>
          </p:cNvCxnSpPr>
          <p:nvPr/>
        </p:nvCxnSpPr>
        <p:spPr>
          <a:xfrm>
            <a:off x="9511957" y="3156412"/>
            <a:ext cx="343" cy="26772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0" name="Скругленная соединительная линия 59">
            <a:extLst>
              <a:ext uri="{FF2B5EF4-FFF2-40B4-BE49-F238E27FC236}">
                <a16:creationId xmlns:a16="http://schemas.microsoft.com/office/drawing/2014/main" id="{EE36BEC5-7620-C7B2-8E03-E39EF0B34CAE}"/>
              </a:ext>
            </a:extLst>
          </p:cNvPr>
          <p:cNvCxnSpPr>
            <a:cxnSpLocks/>
            <a:stCxn id="6" idx="1"/>
          </p:cNvCxnSpPr>
          <p:nvPr/>
        </p:nvCxnSpPr>
        <p:spPr>
          <a:xfrm rot="10800000" flipH="1">
            <a:off x="2229021" y="1946188"/>
            <a:ext cx="3164632" cy="1797910"/>
          </a:xfrm>
          <a:prstGeom prst="curvedConnector3">
            <a:avLst>
              <a:gd name="adj1" fmla="val -33192"/>
            </a:avLst>
          </a:prstGeom>
          <a:ln w="57150"/>
        </p:spPr>
        <p:style>
          <a:lnRef idx="2">
            <a:schemeClr val="dk1"/>
          </a:lnRef>
          <a:fillRef idx="0">
            <a:schemeClr val="dk1"/>
          </a:fillRef>
          <a:effectRef idx="1">
            <a:schemeClr val="dk1"/>
          </a:effectRef>
          <a:fontRef idx="minor">
            <a:schemeClr val="tx1"/>
          </a:fontRef>
        </p:style>
      </p:cxnSp>
      <p:cxnSp>
        <p:nvCxnSpPr>
          <p:cNvPr id="69" name="Скругленная соединительная линия 68">
            <a:extLst>
              <a:ext uri="{FF2B5EF4-FFF2-40B4-BE49-F238E27FC236}">
                <a16:creationId xmlns:a16="http://schemas.microsoft.com/office/drawing/2014/main" id="{2490633C-8246-2EA2-A1C6-2E1906DA80BA}"/>
              </a:ext>
            </a:extLst>
          </p:cNvPr>
          <p:cNvCxnSpPr>
            <a:cxnSpLocks/>
            <a:stCxn id="36" idx="3"/>
          </p:cNvCxnSpPr>
          <p:nvPr/>
        </p:nvCxnSpPr>
        <p:spPr>
          <a:xfrm flipH="1" flipV="1">
            <a:off x="6760658" y="1938564"/>
            <a:ext cx="3185160" cy="1830247"/>
          </a:xfrm>
          <a:prstGeom prst="curvedConnector3">
            <a:avLst>
              <a:gd name="adj1" fmla="val -35158"/>
            </a:avLst>
          </a:prstGeom>
          <a:ln w="57150"/>
        </p:spPr>
        <p:style>
          <a:lnRef idx="2">
            <a:schemeClr val="dk1"/>
          </a:lnRef>
          <a:fillRef idx="0">
            <a:schemeClr val="dk1"/>
          </a:fillRef>
          <a:effectRef idx="1">
            <a:schemeClr val="dk1"/>
          </a:effectRef>
          <a:fontRef idx="minor">
            <a:schemeClr val="tx1"/>
          </a:fontRef>
        </p:style>
      </p:cxnSp>
      <p:sp>
        <p:nvSpPr>
          <p:cNvPr id="79" name="TextBox 78">
            <a:extLst>
              <a:ext uri="{FF2B5EF4-FFF2-40B4-BE49-F238E27FC236}">
                <a16:creationId xmlns:a16="http://schemas.microsoft.com/office/drawing/2014/main" id="{34E03304-E380-DFF6-F886-0039C61B0110}"/>
              </a:ext>
            </a:extLst>
          </p:cNvPr>
          <p:cNvSpPr txBox="1"/>
          <p:nvPr/>
        </p:nvSpPr>
        <p:spPr>
          <a:xfrm>
            <a:off x="5393653" y="1655181"/>
            <a:ext cx="1367005" cy="523220"/>
          </a:xfrm>
          <a:prstGeom prst="rect">
            <a:avLst/>
          </a:prstGeom>
          <a:noFill/>
        </p:spPr>
        <p:txBody>
          <a:bodyPr wrap="square" rtlCol="0">
            <a:spAutoFit/>
          </a:bodyPr>
          <a:lstStyle/>
          <a:p>
            <a:pPr algn="ctr"/>
            <a:r>
              <a:rPr lang="en" sz="2800"/>
              <a:t>∼220V</a:t>
            </a:r>
          </a:p>
        </p:txBody>
      </p:sp>
      <p:sp>
        <p:nvSpPr>
          <p:cNvPr id="80" name="TextBox 79">
            <a:extLst>
              <a:ext uri="{FF2B5EF4-FFF2-40B4-BE49-F238E27FC236}">
                <a16:creationId xmlns:a16="http://schemas.microsoft.com/office/drawing/2014/main" id="{16355030-1EB3-179E-2E12-67514E66AEE6}"/>
              </a:ext>
            </a:extLst>
          </p:cNvPr>
          <p:cNvSpPr txBox="1"/>
          <p:nvPr/>
        </p:nvSpPr>
        <p:spPr>
          <a:xfrm>
            <a:off x="5195889" y="3247549"/>
            <a:ext cx="1113183" cy="923330"/>
          </a:xfrm>
          <a:prstGeom prst="rect">
            <a:avLst/>
          </a:prstGeom>
          <a:noFill/>
        </p:spPr>
        <p:txBody>
          <a:bodyPr wrap="square" rtlCol="0">
            <a:spAutoFit/>
          </a:bodyPr>
          <a:lstStyle/>
          <a:p>
            <a:pPr algn="ctr"/>
            <a:r>
              <a:rPr lang="en" sz="5400"/>
              <a:t>…</a:t>
            </a:r>
          </a:p>
        </p:txBody>
      </p:sp>
      <p:sp>
        <p:nvSpPr>
          <p:cNvPr id="81" name="TextBox 80">
            <a:extLst>
              <a:ext uri="{FF2B5EF4-FFF2-40B4-BE49-F238E27FC236}">
                <a16:creationId xmlns:a16="http://schemas.microsoft.com/office/drawing/2014/main" id="{688E61A6-03A9-3C2C-6138-FCF6D37660D3}"/>
              </a:ext>
            </a:extLst>
          </p:cNvPr>
          <p:cNvSpPr txBox="1"/>
          <p:nvPr/>
        </p:nvSpPr>
        <p:spPr>
          <a:xfrm>
            <a:off x="7669340" y="3251029"/>
            <a:ext cx="1113183" cy="923330"/>
          </a:xfrm>
          <a:prstGeom prst="rect">
            <a:avLst/>
          </a:prstGeom>
          <a:noFill/>
        </p:spPr>
        <p:txBody>
          <a:bodyPr wrap="square" rtlCol="0">
            <a:spAutoFit/>
          </a:bodyPr>
          <a:lstStyle/>
          <a:p>
            <a:pPr algn="ctr"/>
            <a:r>
              <a:rPr lang="en" sz="5400"/>
              <a:t>…</a:t>
            </a:r>
          </a:p>
        </p:txBody>
      </p:sp>
    </p:spTree>
    <p:extLst>
      <p:ext uri="{BB962C8B-B14F-4D97-AF65-F5344CB8AC3E}">
        <p14:creationId xmlns:p14="http://schemas.microsoft.com/office/powerpoint/2010/main" val="437545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C5173F2-5DC6-0B99-4577-256841636825}"/>
              </a:ext>
            </a:extLst>
          </p:cNvPr>
          <p:cNvSpPr>
            <a:spLocks noGrp="1"/>
          </p:cNvSpPr>
          <p:nvPr>
            <p:ph type="title"/>
          </p:nvPr>
        </p:nvSpPr>
        <p:spPr>
          <a:xfrm>
            <a:off x="586478" y="1683756"/>
            <a:ext cx="3115265" cy="2396359"/>
          </a:xfrm>
        </p:spPr>
        <p:txBody>
          <a:bodyPr anchor="b">
            <a:normAutofit/>
          </a:bodyPr>
          <a:lstStyle/>
          <a:p>
            <a:pPr algn="r"/>
            <a:r>
              <a:rPr lang="en" sz="4000">
                <a:solidFill>
                  <a:srgbClr val="FFFFFF"/>
                </a:solidFill>
              </a:rPr>
              <a:t>SolarChain Solution: Opportunities</a:t>
            </a:r>
          </a:p>
        </p:txBody>
      </p:sp>
      <p:graphicFrame>
        <p:nvGraphicFramePr>
          <p:cNvPr id="5" name="Объект 2">
            <a:extLst>
              <a:ext uri="{FF2B5EF4-FFF2-40B4-BE49-F238E27FC236}">
                <a16:creationId xmlns:a16="http://schemas.microsoft.com/office/drawing/2014/main" id="{A3D71F7A-73FB-8886-0BAE-806988F70BED}"/>
              </a:ext>
            </a:extLst>
          </p:cNvPr>
          <p:cNvGraphicFramePr>
            <a:graphicFrameLocks noGrp="1"/>
          </p:cNvGraphicFramePr>
          <p:nvPr>
            <p:ph idx="1"/>
            <p:extLst>
              <p:ext uri="{D42A27DB-BD31-4B8C-83A1-F6EECF244321}">
                <p14:modId xmlns:p14="http://schemas.microsoft.com/office/powerpoint/2010/main" val="84068684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4818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3B5736-DDB5-CE97-5940-4A247EC590D5}"/>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3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DC584721-74D8-DBBC-CDDE-1B24B0E704FB}"/>
              </a:ext>
            </a:extLst>
          </p:cNvPr>
          <p:cNvSpPr>
            <a:spLocks noGrp="1"/>
          </p:cNvSpPr>
          <p:nvPr>
            <p:ph type="title"/>
          </p:nvPr>
        </p:nvSpPr>
        <p:spPr>
          <a:xfrm>
            <a:off x="586478" y="1683756"/>
            <a:ext cx="3115265" cy="2396359"/>
          </a:xfrm>
        </p:spPr>
        <p:txBody>
          <a:bodyPr anchor="b">
            <a:normAutofit/>
          </a:bodyPr>
          <a:lstStyle/>
          <a:p>
            <a:pPr algn="r"/>
            <a:r>
              <a:rPr lang="en" sz="4000">
                <a:solidFill>
                  <a:srgbClr val="FFFFFF"/>
                </a:solidFill>
              </a:rPr>
              <a:t>SolarChain Solution: Opportunities</a:t>
            </a:r>
          </a:p>
        </p:txBody>
      </p:sp>
      <p:graphicFrame>
        <p:nvGraphicFramePr>
          <p:cNvPr id="17" name="Объект 2">
            <a:extLst>
              <a:ext uri="{FF2B5EF4-FFF2-40B4-BE49-F238E27FC236}">
                <a16:creationId xmlns:a16="http://schemas.microsoft.com/office/drawing/2014/main" id="{95792638-F992-8DD5-2017-19B0E426C60F}"/>
              </a:ext>
            </a:extLst>
          </p:cNvPr>
          <p:cNvGraphicFramePr>
            <a:graphicFrameLocks noGrp="1"/>
          </p:cNvGraphicFramePr>
          <p:nvPr>
            <p:ph idx="1"/>
            <p:extLst>
              <p:ext uri="{D42A27DB-BD31-4B8C-83A1-F6EECF244321}">
                <p14:modId xmlns:p14="http://schemas.microsoft.com/office/powerpoint/2010/main" val="342082743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3727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0</TotalTime>
  <Words>1074</Words>
  <Application>Microsoft Macintosh PowerPoint</Application>
  <PresentationFormat>Широкоэкранный</PresentationFormat>
  <Paragraphs>86</Paragraphs>
  <Slides>19</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19</vt:i4>
      </vt:variant>
    </vt:vector>
  </HeadingPairs>
  <TitlesOfParts>
    <vt:vector size="23" baseType="lpstr">
      <vt:lpstr>Aptos</vt:lpstr>
      <vt:lpstr>Aptos Display</vt:lpstr>
      <vt:lpstr>Arial</vt:lpstr>
      <vt:lpstr>Тема Office</vt:lpstr>
      <vt:lpstr>SolarChain - DC-to-AC Conversion System</vt:lpstr>
      <vt:lpstr>General context of the decision</vt:lpstr>
      <vt:lpstr>Industry context of the solution</vt:lpstr>
      <vt:lpstr>General problems</vt:lpstr>
      <vt:lpstr>Problems of hybrid inverters with a capacity of 100-200 kW</vt:lpstr>
      <vt:lpstr>SolarChain Solutions: Building Principles</vt:lpstr>
      <vt:lpstr>SolarChain Solution: Structural Diagram</vt:lpstr>
      <vt:lpstr>SolarChain Solution: Opportunities</vt:lpstr>
      <vt:lpstr>SolarChain Solution: Opportunities</vt:lpstr>
      <vt:lpstr>SolarChain Solution: Opportunities</vt:lpstr>
      <vt:lpstr>Application Scenarios: Large Solar Grid Stations </vt:lpstr>
      <vt:lpstr>Application Scenarios: Home Solar Hybrid Stations</vt:lpstr>
      <vt:lpstr>Application Scenarios: 100-200kW Electric Power Business Solution</vt:lpstr>
      <vt:lpstr>Patent</vt:lpstr>
      <vt:lpstr>Ways to improve</vt:lpstr>
      <vt:lpstr>Milestones: testing an idea. Start 2023</vt:lpstr>
      <vt:lpstr>Milestones: solution system up to 22kw for the 2023-2024 phase</vt:lpstr>
      <vt:lpstr>Milestones: trial operation up to 200 kW of electrical power. 2024-2025</vt:lpstr>
      <vt:lpstr>Ways to develop and improve SolarChain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Oleksandr Sniezhok</cp:lastModifiedBy>
  <cp:revision>1</cp:revision>
  <dcterms:modified xsi:type="dcterms:W3CDTF">2025-03-31T14:56:22Z</dcterms:modified>
</cp:coreProperties>
</file>